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57" r:id="rId5"/>
    <p:sldId id="258" r:id="rId6"/>
    <p:sldId id="25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7BAC1-4DDC-4357-8EC5-B67973291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EFF9A5-00BB-4686-89F4-0127ECEEB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FEC58-7F47-4907-A459-8A0E98988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D68611-0ED0-433F-862B-C260B050F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5179C-53AC-47D9-94DE-91AACCF1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920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32B63-E9AC-4E34-9404-C2FF37D3F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0E2EA8-FCB4-414B-9383-68A539BA4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1C8ED5-B1C1-4EB7-93E0-72556F2F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A25FC9-4A52-4F8E-957A-BDB32332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DE9A45-ED75-430E-9243-2847BF97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443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68E03F-F311-4B8B-95C4-2AA1E2560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3F143D-ED9D-492C-BCBE-5D43F6D29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6BC4A4-283B-407D-ACF1-5F3D780F0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6AC8C1-AFE3-4726-90E8-75130E0A2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BE15F6-0B09-4D02-90FB-A7DCF303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26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C58D0-9486-445A-A83D-9A22757C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D40906-2219-40C9-A61D-14791AA0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A606DD-6461-4EF1-8F0E-43BF7BE9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823C3-C19C-457E-ABAC-D2EB20BF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0EC23-FB05-42EC-ABEA-A611FC8AC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314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F15BC-6C5E-4753-8726-9364044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D38A0E-0535-42CB-9754-41CFF1AB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FD2A0-D545-4506-BE8E-89CE8B1F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DAD34-5F3E-4127-AD66-5DE171B7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77FFB7-561E-41A6-9ACA-1BA99212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648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57DAE-259C-4F0C-AB7E-6202A800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57DFEC-C6E8-49A5-BF61-7D68DCD0C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31186C-8AD0-4CCF-BC02-03D4FFCAB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3A2F9B-FD7A-45F8-8DAE-64FA9486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E092A1-BEDD-4003-B541-2E877D21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BD5098-97CE-4471-8CE0-ED9374E8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7549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64AD1-E5CB-4795-9BEE-6A00C57F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B7A2D6-08E5-414C-A0D6-2E5458C75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D02488-D5B8-44B1-B032-117FCE074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140F3D-B842-4BF7-B774-F5C1337D5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E1E1FA-0F7D-4CC9-8EF6-EAE24BCCC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8C7B834-9E2B-4516-BF6F-97CAC9ED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766CE7-60B2-4608-BF9E-864610C02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5C62CD-515B-483B-822C-B70F0BE12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7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13649-25F6-4503-B3FF-E3CA6686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6BC4D3-63E2-4A56-BE5E-E2B561EB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5E9823-3AE6-4636-8264-B11C52CE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8BEB87-A948-4108-A5A1-E05C5C35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3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CBA10CE-5308-4DAE-9856-DB552C29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976377-9358-4542-96A5-96291B3D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12FCED-B5AE-411B-BA4D-6C620D03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71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3036-82DC-432D-8788-C7CA3DA39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448AB8-1A6D-4023-B38B-5558D26D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198066-70F6-4107-B772-E48B1C346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7983D8-AD78-48A5-823E-5F395798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2C5CF-87A6-4BE8-BB11-6B6AD5E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8582CDF-99F4-4576-9EE5-2E5FDAD6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033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FAFB0-A586-4511-AE40-5455855C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A1DCE75-9024-4A98-AF36-D1AE2890F3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724452-2FE8-4220-B694-AE2547D92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CFF7D8-6464-45D4-BF04-96C71896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4B3702-79F4-41F8-9443-A531503D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596927-BA52-4EA4-B230-92931696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983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B549E3-7CFC-4C2A-B1BD-7D8282FD3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6E3C2F-BC9C-4C6B-A0EE-EC471DC18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66C42B-F69E-40B0-8AB8-78D54A1CD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FD42-09BA-4857-818C-46519D89923A}" type="datetimeFigureOut">
              <a:rPr lang="es-CL" smtClean="0"/>
              <a:t>09-05-2022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4FCE8-FABD-4D9B-BBFE-88D72B29B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21CE17-5FF3-4DD0-8727-85DC72B10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DFFE-5A1E-4B14-85E2-5D29D7564465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EA273A0-A092-DAAA-54F8-70BECE2B81A5}"/>
              </a:ext>
            </a:extLst>
          </p:cNvPr>
          <p:cNvSpPr txBox="1"/>
          <p:nvPr userDrawn="1"/>
        </p:nvSpPr>
        <p:spPr>
          <a:xfrm>
            <a:off x="10774017" y="6520070"/>
            <a:ext cx="115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Marisol</a:t>
            </a:r>
          </a:p>
        </p:txBody>
      </p:sp>
    </p:spTree>
    <p:extLst>
      <p:ext uri="{BB962C8B-B14F-4D97-AF65-F5344CB8AC3E}">
        <p14:creationId xmlns:p14="http://schemas.microsoft.com/office/powerpoint/2010/main" val="205586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hlinkClick r:id="rId3" action="ppaction://hlinksldjump"/>
            <a:extLst>
              <a:ext uri="{FF2B5EF4-FFF2-40B4-BE49-F238E27FC236}">
                <a16:creationId xmlns:a16="http://schemas.microsoft.com/office/drawing/2014/main" id="{8F405AE6-0CAC-4120-A9AD-FCA5961687CC}"/>
              </a:ext>
            </a:extLst>
          </p:cNvPr>
          <p:cNvSpPr/>
          <p:nvPr/>
        </p:nvSpPr>
        <p:spPr>
          <a:xfrm>
            <a:off x="5215218" y="3116626"/>
            <a:ext cx="1761564" cy="624748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Jugar</a:t>
            </a:r>
            <a:endParaRPr lang="es-CL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8D213E-B69D-4577-8462-5FC19CD29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1E1E2"/>
              </a:clrFrom>
              <a:clrTo>
                <a:srgbClr val="C1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1730" b="3060"/>
          <a:stretch/>
        </p:blipFill>
        <p:spPr>
          <a:xfrm>
            <a:off x="9385855" y="3429000"/>
            <a:ext cx="1654180" cy="1586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FBD66-2E42-4F05-9FFF-8604876A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61B67A-ABF9-4B02-B0D5-8ED9C23A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2" y="3623442"/>
            <a:ext cx="2118045" cy="308318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0A327-B0AD-4364-A439-9D6C6202EF6B}"/>
              </a:ext>
            </a:extLst>
          </p:cNvPr>
          <p:cNvSpPr txBox="1"/>
          <p:nvPr/>
        </p:nvSpPr>
        <p:spPr>
          <a:xfrm>
            <a:off x="3294529" y="874059"/>
            <a:ext cx="544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achen BT" panose="02040906030706050204" pitchFamily="18" charset="0"/>
              </a:rPr>
              <a:t>Game Over</a:t>
            </a:r>
            <a:endParaRPr lang="es-CL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20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0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59D72D-4B49-4522-96EE-18BF0B21E57B}"/>
              </a:ext>
            </a:extLst>
          </p:cNvPr>
          <p:cNvSpPr/>
          <p:nvPr/>
        </p:nvSpPr>
        <p:spPr>
          <a:xfrm>
            <a:off x="899958" y="163606"/>
            <a:ext cx="9655983" cy="638511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hlinkClick r:id="rId2" action="ppaction://hlinksldjump"/>
            <a:extLst>
              <a:ext uri="{FF2B5EF4-FFF2-40B4-BE49-F238E27FC236}">
                <a16:creationId xmlns:a16="http://schemas.microsoft.com/office/drawing/2014/main" id="{5A5B3DEE-3598-411A-B9A4-FE0AABE70F91}"/>
              </a:ext>
            </a:extLst>
          </p:cNvPr>
          <p:cNvSpPr/>
          <p:nvPr/>
        </p:nvSpPr>
        <p:spPr>
          <a:xfrm>
            <a:off x="4280927" y="5411320"/>
            <a:ext cx="3045622" cy="694765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Siguiente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D71323F-A8FB-4D5F-82C5-4150E2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" y="3767552"/>
            <a:ext cx="2769950" cy="2926842"/>
          </a:xfrm>
          <a:prstGeom prst="rect">
            <a:avLst/>
          </a:prstGeom>
        </p:spPr>
      </p:pic>
      <p:sp>
        <p:nvSpPr>
          <p:cNvPr id="6" name="Rectángulo: esquinas redondeada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7A919E-693E-49AE-AA61-DDE42AE2B07F}"/>
              </a:ext>
            </a:extLst>
          </p:cNvPr>
          <p:cNvSpPr/>
          <p:nvPr/>
        </p:nvSpPr>
        <p:spPr>
          <a:xfrm>
            <a:off x="6475753" y="5318178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12</a:t>
            </a:r>
            <a:endParaRPr lang="es-CL" sz="3600" b="1" dirty="0"/>
          </a:p>
        </p:txBody>
      </p:sp>
      <p:sp>
        <p:nvSpPr>
          <p:cNvPr id="7" name="CORRECTO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D1385F-4777-4499-A3FF-719D94080B57}"/>
              </a:ext>
            </a:extLst>
          </p:cNvPr>
          <p:cNvSpPr/>
          <p:nvPr/>
        </p:nvSpPr>
        <p:spPr>
          <a:xfrm>
            <a:off x="3695980" y="5270127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8</a:t>
            </a:r>
          </a:p>
        </p:txBody>
      </p:sp>
      <p:sp>
        <p:nvSpPr>
          <p:cNvPr id="11" name="Rectángulo: esquinas redondeada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9C716-1E90-4893-9374-797B9B7F9856}"/>
              </a:ext>
            </a:extLst>
          </p:cNvPr>
          <p:cNvSpPr/>
          <p:nvPr/>
        </p:nvSpPr>
        <p:spPr>
          <a:xfrm>
            <a:off x="5072246" y="52924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10</a:t>
            </a:r>
            <a:endParaRPr lang="es-CL" sz="3600" b="1" dirty="0"/>
          </a:p>
        </p:txBody>
      </p:sp>
      <p:pic>
        <p:nvPicPr>
          <p:cNvPr id="16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D203E1D-598E-4D4F-ABD5-BBB03BDA2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865" y="981726"/>
            <a:ext cx="1442948" cy="1183668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B7D07D6-1918-42CE-BD93-1A66F9258492}"/>
              </a:ext>
            </a:extLst>
          </p:cNvPr>
          <p:cNvGrpSpPr/>
          <p:nvPr/>
        </p:nvGrpSpPr>
        <p:grpSpPr>
          <a:xfrm>
            <a:off x="9927563" y="544605"/>
            <a:ext cx="1973932" cy="3956389"/>
            <a:chOff x="259127" y="995082"/>
            <a:chExt cx="1973932" cy="395638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C108C96-34C9-4F16-92CC-5B7F61C4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27" y="2006567"/>
              <a:ext cx="1973932" cy="2944904"/>
            </a:xfrm>
            <a:prstGeom prst="rect">
              <a:avLst/>
            </a:prstGeom>
          </p:spPr>
        </p:pic>
        <p:sp>
          <p:nvSpPr>
            <p:cNvPr id="26" name="Bocadillo: rectángulo con esquinas redondeadas 25">
              <a:extLst>
                <a:ext uri="{FF2B5EF4-FFF2-40B4-BE49-F238E27FC236}">
                  <a16:creationId xmlns:a16="http://schemas.microsoft.com/office/drawing/2014/main" id="{D040376C-5F91-409E-8493-F0A92C3751CC}"/>
                </a:ext>
              </a:extLst>
            </p:cNvPr>
            <p:cNvSpPr/>
            <p:nvPr/>
          </p:nvSpPr>
          <p:spPr>
            <a:xfrm>
              <a:off x="259127" y="995082"/>
              <a:ext cx="1838614" cy="1008530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B8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solidFill>
                    <a:schemeClr val="tx1"/>
                  </a:solidFill>
                </a:rPr>
                <a:t>El valor de la incógnita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0266BE9-B75D-4518-8CB9-AEF5027E4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58" y="1592049"/>
            <a:ext cx="2163330" cy="27558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524A275-58BE-42BF-B7EB-E65795EF3B76}"/>
              </a:ext>
            </a:extLst>
          </p:cNvPr>
          <p:cNvSpPr txBox="1"/>
          <p:nvPr/>
        </p:nvSpPr>
        <p:spPr>
          <a:xfrm>
            <a:off x="4280927" y="0"/>
            <a:ext cx="33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¡Excelente!</a:t>
            </a:r>
            <a:endParaRPr lang="es-CL" sz="4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307D750-B0D6-4BFF-86CE-DEE48ABB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253" y="968643"/>
            <a:ext cx="1442948" cy="1183668"/>
          </a:xfrm>
          <a:prstGeom prst="rect">
            <a:avLst/>
          </a:prstGeom>
        </p:spPr>
      </p:pic>
      <p:pic>
        <p:nvPicPr>
          <p:cNvPr id="17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4E6308E-3F54-3380-D632-46822A81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1103" y="2592763"/>
            <a:ext cx="1442948" cy="11836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B590E0-226F-A1AE-04B4-BDECAA6CD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1488" y="2606844"/>
            <a:ext cx="1486480" cy="115550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871A7F-C922-5F61-4273-5E9F96EEE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2760" y="3902561"/>
            <a:ext cx="1486480" cy="1155505"/>
          </a:xfrm>
          <a:prstGeom prst="rect">
            <a:avLst/>
          </a:prstGeom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0B002D2-6D58-6CD7-523C-44A67D3E855F}"/>
              </a:ext>
            </a:extLst>
          </p:cNvPr>
          <p:cNvSpPr/>
          <p:nvPr/>
        </p:nvSpPr>
        <p:spPr>
          <a:xfrm>
            <a:off x="5245235" y="1361242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8D0B600C-A989-4890-31E9-3C01B4885840}"/>
              </a:ext>
            </a:extLst>
          </p:cNvPr>
          <p:cNvSpPr/>
          <p:nvPr/>
        </p:nvSpPr>
        <p:spPr>
          <a:xfrm>
            <a:off x="5379156" y="2932394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05278FAC-D8CF-DD13-B3A8-B110D3236391}"/>
              </a:ext>
            </a:extLst>
          </p:cNvPr>
          <p:cNvSpPr/>
          <p:nvPr/>
        </p:nvSpPr>
        <p:spPr>
          <a:xfrm>
            <a:off x="7645647" y="1372558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46C0F3F5-B2AA-086A-22C0-D03E83484874}"/>
              </a:ext>
            </a:extLst>
          </p:cNvPr>
          <p:cNvSpPr/>
          <p:nvPr/>
        </p:nvSpPr>
        <p:spPr>
          <a:xfrm>
            <a:off x="7637968" y="2923013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121DEAA3-1411-1E46-D525-691938C5ED89}"/>
              </a:ext>
            </a:extLst>
          </p:cNvPr>
          <p:cNvSpPr/>
          <p:nvPr/>
        </p:nvSpPr>
        <p:spPr>
          <a:xfrm>
            <a:off x="7594184" y="4255080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594BBA-58FC-E836-F33B-862C0489C500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9D6E62-4F8D-EF5A-4CCC-FD1C738E7423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11782-B2BD-4DBF-F9F8-2C21470F9589}"/>
              </a:ext>
            </a:extLst>
          </p:cNvPr>
          <p:cNvSpPr txBox="1"/>
          <p:nvPr/>
        </p:nvSpPr>
        <p:spPr>
          <a:xfrm>
            <a:off x="8434518" y="1189655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20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9BDB88-F17A-720E-89B8-6C431DECBA49}"/>
              </a:ext>
            </a:extLst>
          </p:cNvPr>
          <p:cNvSpPr txBox="1"/>
          <p:nvPr/>
        </p:nvSpPr>
        <p:spPr>
          <a:xfrm>
            <a:off x="8434518" y="2628936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18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8BDA4B5-DFA1-B8C0-A00E-FE7FA2855F04}"/>
              </a:ext>
            </a:extLst>
          </p:cNvPr>
          <p:cNvSpPr txBox="1"/>
          <p:nvPr/>
        </p:nvSpPr>
        <p:spPr>
          <a:xfrm>
            <a:off x="114516" y="6436890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Ejercicio 3/6</a:t>
            </a:r>
          </a:p>
        </p:txBody>
      </p:sp>
    </p:spTree>
    <p:extLst>
      <p:ext uri="{BB962C8B-B14F-4D97-AF65-F5344CB8AC3E}">
        <p14:creationId xmlns:p14="http://schemas.microsoft.com/office/powerpoint/2010/main" val="38701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013 0.12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0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hlinkClick r:id="rId3" action="ppaction://hlinksldjump"/>
            <a:extLst>
              <a:ext uri="{FF2B5EF4-FFF2-40B4-BE49-F238E27FC236}">
                <a16:creationId xmlns:a16="http://schemas.microsoft.com/office/drawing/2014/main" id="{8F405AE6-0CAC-4120-A9AD-FCA5961687CC}"/>
              </a:ext>
            </a:extLst>
          </p:cNvPr>
          <p:cNvSpPr/>
          <p:nvPr/>
        </p:nvSpPr>
        <p:spPr>
          <a:xfrm>
            <a:off x="5215218" y="3116626"/>
            <a:ext cx="1761564" cy="624748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Jugar</a:t>
            </a:r>
            <a:endParaRPr lang="es-CL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8D213E-B69D-4577-8462-5FC19CD29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1E1E2"/>
              </a:clrFrom>
              <a:clrTo>
                <a:srgbClr val="C1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1730" b="3060"/>
          <a:stretch/>
        </p:blipFill>
        <p:spPr>
          <a:xfrm>
            <a:off x="9385855" y="3429000"/>
            <a:ext cx="1654180" cy="1586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FBD66-2E42-4F05-9FFF-8604876A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61B67A-ABF9-4B02-B0D5-8ED9C23A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2" y="3623442"/>
            <a:ext cx="2118045" cy="308318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0A327-B0AD-4364-A439-9D6C6202EF6B}"/>
              </a:ext>
            </a:extLst>
          </p:cNvPr>
          <p:cNvSpPr txBox="1"/>
          <p:nvPr/>
        </p:nvSpPr>
        <p:spPr>
          <a:xfrm>
            <a:off x="3294529" y="874059"/>
            <a:ext cx="544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achen BT" panose="02040906030706050204" pitchFamily="18" charset="0"/>
              </a:rPr>
              <a:t>Game Over</a:t>
            </a:r>
            <a:endParaRPr lang="es-CL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91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6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59D72D-4B49-4522-96EE-18BF0B21E57B}"/>
              </a:ext>
            </a:extLst>
          </p:cNvPr>
          <p:cNvSpPr/>
          <p:nvPr/>
        </p:nvSpPr>
        <p:spPr>
          <a:xfrm>
            <a:off x="899958" y="163606"/>
            <a:ext cx="9655983" cy="638511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hlinkClick r:id="rId2" action="ppaction://hlinksldjump"/>
            <a:extLst>
              <a:ext uri="{FF2B5EF4-FFF2-40B4-BE49-F238E27FC236}">
                <a16:creationId xmlns:a16="http://schemas.microsoft.com/office/drawing/2014/main" id="{5A5B3DEE-3598-411A-B9A4-FE0AABE70F91}"/>
              </a:ext>
            </a:extLst>
          </p:cNvPr>
          <p:cNvSpPr/>
          <p:nvPr/>
        </p:nvSpPr>
        <p:spPr>
          <a:xfrm>
            <a:off x="4280927" y="5411320"/>
            <a:ext cx="3045622" cy="694765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Siguiente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D71323F-A8FB-4D5F-82C5-4150E2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" y="3767552"/>
            <a:ext cx="2769950" cy="2926842"/>
          </a:xfrm>
          <a:prstGeom prst="rect">
            <a:avLst/>
          </a:prstGeom>
        </p:spPr>
      </p:pic>
      <p:sp>
        <p:nvSpPr>
          <p:cNvPr id="6" name="Rectángulo: esquinas redondeada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7A919E-693E-49AE-AA61-DDE42AE2B07F}"/>
              </a:ext>
            </a:extLst>
          </p:cNvPr>
          <p:cNvSpPr/>
          <p:nvPr/>
        </p:nvSpPr>
        <p:spPr>
          <a:xfrm>
            <a:off x="3680517" y="52780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13</a:t>
            </a:r>
            <a:endParaRPr lang="es-CL" sz="3600" b="1" dirty="0"/>
          </a:p>
        </p:txBody>
      </p:sp>
      <p:sp>
        <p:nvSpPr>
          <p:cNvPr id="7" name="CORRECTO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D1385F-4777-4499-A3FF-719D94080B57}"/>
              </a:ext>
            </a:extLst>
          </p:cNvPr>
          <p:cNvSpPr/>
          <p:nvPr/>
        </p:nvSpPr>
        <p:spPr>
          <a:xfrm>
            <a:off x="5114780" y="52780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16</a:t>
            </a:r>
          </a:p>
        </p:txBody>
      </p:sp>
      <p:sp>
        <p:nvSpPr>
          <p:cNvPr id="11" name="Rectángulo: esquinas redondeada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9C716-1E90-4893-9374-797B9B7F9856}"/>
              </a:ext>
            </a:extLst>
          </p:cNvPr>
          <p:cNvSpPr/>
          <p:nvPr/>
        </p:nvSpPr>
        <p:spPr>
          <a:xfrm>
            <a:off x="6513751" y="5322071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12</a:t>
            </a:r>
            <a:endParaRPr lang="es-CL" sz="3600" b="1" dirty="0"/>
          </a:p>
        </p:txBody>
      </p:sp>
      <p:pic>
        <p:nvPicPr>
          <p:cNvPr id="16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D203E1D-598E-4D4F-ABD5-BBB03BDA2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865" y="888724"/>
            <a:ext cx="1442948" cy="136967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B7D07D6-1918-42CE-BD93-1A66F9258492}"/>
              </a:ext>
            </a:extLst>
          </p:cNvPr>
          <p:cNvGrpSpPr/>
          <p:nvPr/>
        </p:nvGrpSpPr>
        <p:grpSpPr>
          <a:xfrm>
            <a:off x="9927563" y="544605"/>
            <a:ext cx="1973932" cy="3956389"/>
            <a:chOff x="259127" y="995082"/>
            <a:chExt cx="1973932" cy="395638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C108C96-34C9-4F16-92CC-5B7F61C4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27" y="2006567"/>
              <a:ext cx="1973932" cy="2944904"/>
            </a:xfrm>
            <a:prstGeom prst="rect">
              <a:avLst/>
            </a:prstGeom>
          </p:spPr>
        </p:pic>
        <p:sp>
          <p:nvSpPr>
            <p:cNvPr id="26" name="Bocadillo: rectángulo con esquinas redondeadas 25">
              <a:extLst>
                <a:ext uri="{FF2B5EF4-FFF2-40B4-BE49-F238E27FC236}">
                  <a16:creationId xmlns:a16="http://schemas.microsoft.com/office/drawing/2014/main" id="{D040376C-5F91-409E-8493-F0A92C3751CC}"/>
                </a:ext>
              </a:extLst>
            </p:cNvPr>
            <p:cNvSpPr/>
            <p:nvPr/>
          </p:nvSpPr>
          <p:spPr>
            <a:xfrm>
              <a:off x="259127" y="995082"/>
              <a:ext cx="1838614" cy="1008530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B8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solidFill>
                    <a:schemeClr val="tx1"/>
                  </a:solidFill>
                </a:rPr>
                <a:t>El valor de la incógnita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0266BE9-B75D-4518-8CB9-AEF5027E4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58" y="1592049"/>
            <a:ext cx="2163330" cy="27558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524A275-58BE-42BF-B7EB-E65795EF3B76}"/>
              </a:ext>
            </a:extLst>
          </p:cNvPr>
          <p:cNvSpPr txBox="1"/>
          <p:nvPr/>
        </p:nvSpPr>
        <p:spPr>
          <a:xfrm>
            <a:off x="4280927" y="0"/>
            <a:ext cx="33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¡Excelente!</a:t>
            </a:r>
            <a:endParaRPr lang="es-CL" sz="4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307D750-B0D6-4BFF-86CE-DEE48ABB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253" y="875641"/>
            <a:ext cx="1442948" cy="1369673"/>
          </a:xfrm>
          <a:prstGeom prst="rect">
            <a:avLst/>
          </a:prstGeom>
        </p:spPr>
      </p:pic>
      <p:pic>
        <p:nvPicPr>
          <p:cNvPr id="17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4E6308E-3F54-3380-D632-46822A81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1103" y="2499761"/>
            <a:ext cx="1442948" cy="13696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B590E0-226F-A1AE-04B4-BDECAA6CD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714" y="2464583"/>
            <a:ext cx="1440028" cy="14400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871A7F-C922-5F61-4273-5E9F96EEE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86" y="3760300"/>
            <a:ext cx="1440028" cy="1440028"/>
          </a:xfrm>
          <a:prstGeom prst="rect">
            <a:avLst/>
          </a:prstGeom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0B002D2-6D58-6CD7-523C-44A67D3E855F}"/>
              </a:ext>
            </a:extLst>
          </p:cNvPr>
          <p:cNvSpPr/>
          <p:nvPr/>
        </p:nvSpPr>
        <p:spPr>
          <a:xfrm>
            <a:off x="5245235" y="1361242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8D0B600C-A989-4890-31E9-3C01B4885840}"/>
              </a:ext>
            </a:extLst>
          </p:cNvPr>
          <p:cNvSpPr/>
          <p:nvPr/>
        </p:nvSpPr>
        <p:spPr>
          <a:xfrm>
            <a:off x="5379156" y="2932394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05278FAC-D8CF-DD13-B3A8-B110D3236391}"/>
              </a:ext>
            </a:extLst>
          </p:cNvPr>
          <p:cNvSpPr/>
          <p:nvPr/>
        </p:nvSpPr>
        <p:spPr>
          <a:xfrm>
            <a:off x="7645647" y="1372558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46C0F3F5-B2AA-086A-22C0-D03E83484874}"/>
              </a:ext>
            </a:extLst>
          </p:cNvPr>
          <p:cNvSpPr/>
          <p:nvPr/>
        </p:nvSpPr>
        <p:spPr>
          <a:xfrm>
            <a:off x="7637968" y="2923013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121DEAA3-1411-1E46-D525-691938C5ED89}"/>
              </a:ext>
            </a:extLst>
          </p:cNvPr>
          <p:cNvSpPr/>
          <p:nvPr/>
        </p:nvSpPr>
        <p:spPr>
          <a:xfrm>
            <a:off x="7594184" y="4255080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594BBA-58FC-E836-F33B-862C0489C500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9D6E62-4F8D-EF5A-4CCC-FD1C738E7423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11782-B2BD-4DBF-F9F8-2C21470F9589}"/>
              </a:ext>
            </a:extLst>
          </p:cNvPr>
          <p:cNvSpPr txBox="1"/>
          <p:nvPr/>
        </p:nvSpPr>
        <p:spPr>
          <a:xfrm>
            <a:off x="8434518" y="1189655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10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9BDB88-F17A-720E-89B8-6C431DECBA49}"/>
              </a:ext>
            </a:extLst>
          </p:cNvPr>
          <p:cNvSpPr txBox="1"/>
          <p:nvPr/>
        </p:nvSpPr>
        <p:spPr>
          <a:xfrm>
            <a:off x="8434518" y="2628936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21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875CB99-2D6D-BE1B-F3FB-CDD2F7D5D3D4}"/>
              </a:ext>
            </a:extLst>
          </p:cNvPr>
          <p:cNvSpPr txBox="1"/>
          <p:nvPr/>
        </p:nvSpPr>
        <p:spPr>
          <a:xfrm>
            <a:off x="114516" y="6436890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Ejercicio 4/6</a:t>
            </a:r>
          </a:p>
        </p:txBody>
      </p:sp>
    </p:spTree>
    <p:extLst>
      <p:ext uri="{BB962C8B-B14F-4D97-AF65-F5344CB8AC3E}">
        <p14:creationId xmlns:p14="http://schemas.microsoft.com/office/powerpoint/2010/main" val="36973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013 0.12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25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hlinkClick r:id="rId3" action="ppaction://hlinksldjump"/>
            <a:extLst>
              <a:ext uri="{FF2B5EF4-FFF2-40B4-BE49-F238E27FC236}">
                <a16:creationId xmlns:a16="http://schemas.microsoft.com/office/drawing/2014/main" id="{8F405AE6-0CAC-4120-A9AD-FCA5961687CC}"/>
              </a:ext>
            </a:extLst>
          </p:cNvPr>
          <p:cNvSpPr/>
          <p:nvPr/>
        </p:nvSpPr>
        <p:spPr>
          <a:xfrm>
            <a:off x="5215218" y="3116626"/>
            <a:ext cx="1761564" cy="624748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Jugar</a:t>
            </a:r>
            <a:endParaRPr lang="es-CL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8D213E-B69D-4577-8462-5FC19CD29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1E1E2"/>
              </a:clrFrom>
              <a:clrTo>
                <a:srgbClr val="C1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1730" b="3060"/>
          <a:stretch/>
        </p:blipFill>
        <p:spPr>
          <a:xfrm>
            <a:off x="9385855" y="3429000"/>
            <a:ext cx="1654180" cy="1586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FBD66-2E42-4F05-9FFF-8604876A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61B67A-ABF9-4B02-B0D5-8ED9C23A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2" y="3623442"/>
            <a:ext cx="2118045" cy="308318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0A327-B0AD-4364-A439-9D6C6202EF6B}"/>
              </a:ext>
            </a:extLst>
          </p:cNvPr>
          <p:cNvSpPr txBox="1"/>
          <p:nvPr/>
        </p:nvSpPr>
        <p:spPr>
          <a:xfrm>
            <a:off x="3294529" y="874059"/>
            <a:ext cx="544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achen BT" panose="02040906030706050204" pitchFamily="18" charset="0"/>
              </a:rPr>
              <a:t>Game Over</a:t>
            </a:r>
            <a:endParaRPr lang="es-CL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31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94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0714C8-C74F-4FD8-847E-2143C1D70509}"/>
              </a:ext>
            </a:extLst>
          </p:cNvPr>
          <p:cNvSpPr/>
          <p:nvPr/>
        </p:nvSpPr>
        <p:spPr>
          <a:xfrm>
            <a:off x="4917141" y="2539212"/>
            <a:ext cx="2357717" cy="795658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Comenzar</a:t>
            </a:r>
            <a:endParaRPr lang="es-CL" sz="28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CEB5E3-CA7E-4ED5-A045-0F92EB8A1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93" y="327465"/>
            <a:ext cx="1884005" cy="240000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8FC302-C567-4EEA-8541-5EE304C9C41D}"/>
              </a:ext>
            </a:extLst>
          </p:cNvPr>
          <p:cNvSpPr txBox="1"/>
          <p:nvPr/>
        </p:nvSpPr>
        <p:spPr>
          <a:xfrm>
            <a:off x="1479178" y="511805"/>
            <a:ext cx="8673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B0604020202020204" pitchFamily="2" charset="-79"/>
                <a:cs typeface="Aharoni" panose="020B0604020202020204" pitchFamily="2" charset="-79"/>
              </a:rPr>
              <a:t>Descubre la incógnita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84A889E-0D4A-43E0-A7B2-8CA90AEBD5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28" y="3523130"/>
            <a:ext cx="2118045" cy="308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0.0013 0.125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59D72D-4B49-4522-96EE-18BF0B21E57B}"/>
              </a:ext>
            </a:extLst>
          </p:cNvPr>
          <p:cNvSpPr/>
          <p:nvPr/>
        </p:nvSpPr>
        <p:spPr>
          <a:xfrm>
            <a:off x="899958" y="163606"/>
            <a:ext cx="9655983" cy="638511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hlinkClick r:id="rId2" action="ppaction://hlinksldjump"/>
            <a:extLst>
              <a:ext uri="{FF2B5EF4-FFF2-40B4-BE49-F238E27FC236}">
                <a16:creationId xmlns:a16="http://schemas.microsoft.com/office/drawing/2014/main" id="{5A5B3DEE-3598-411A-B9A4-FE0AABE70F91}"/>
              </a:ext>
            </a:extLst>
          </p:cNvPr>
          <p:cNvSpPr/>
          <p:nvPr/>
        </p:nvSpPr>
        <p:spPr>
          <a:xfrm>
            <a:off x="4280927" y="5411320"/>
            <a:ext cx="3045622" cy="694765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Siguiente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D71323F-A8FB-4D5F-82C5-4150E2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" y="3767552"/>
            <a:ext cx="2769950" cy="2926842"/>
          </a:xfrm>
          <a:prstGeom prst="rect">
            <a:avLst/>
          </a:prstGeom>
        </p:spPr>
      </p:pic>
      <p:sp>
        <p:nvSpPr>
          <p:cNvPr id="6" name="Rectángulo: esquinas redondeada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7A919E-693E-49AE-AA61-DDE42AE2B07F}"/>
              </a:ext>
            </a:extLst>
          </p:cNvPr>
          <p:cNvSpPr/>
          <p:nvPr/>
        </p:nvSpPr>
        <p:spPr>
          <a:xfrm>
            <a:off x="3680517" y="52780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13</a:t>
            </a:r>
            <a:endParaRPr lang="es-CL" sz="3600" b="1" dirty="0"/>
          </a:p>
        </p:txBody>
      </p:sp>
      <p:sp>
        <p:nvSpPr>
          <p:cNvPr id="7" name="CORRECTO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D1385F-4777-4499-A3FF-719D94080B57}"/>
              </a:ext>
            </a:extLst>
          </p:cNvPr>
          <p:cNvSpPr/>
          <p:nvPr/>
        </p:nvSpPr>
        <p:spPr>
          <a:xfrm>
            <a:off x="6551422" y="5322070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5</a:t>
            </a:r>
          </a:p>
        </p:txBody>
      </p:sp>
      <p:sp>
        <p:nvSpPr>
          <p:cNvPr id="11" name="Rectángulo: esquinas redondeada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9C716-1E90-4893-9374-797B9B7F9856}"/>
              </a:ext>
            </a:extLst>
          </p:cNvPr>
          <p:cNvSpPr/>
          <p:nvPr/>
        </p:nvSpPr>
        <p:spPr>
          <a:xfrm>
            <a:off x="5140553" y="5280019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12</a:t>
            </a:r>
            <a:endParaRPr lang="es-CL" sz="3600" b="1" dirty="0"/>
          </a:p>
        </p:txBody>
      </p:sp>
      <p:pic>
        <p:nvPicPr>
          <p:cNvPr id="16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D203E1D-598E-4D4F-ABD5-BBB03BDA2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865" y="981726"/>
            <a:ext cx="1442948" cy="1183668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B7D07D6-1918-42CE-BD93-1A66F9258492}"/>
              </a:ext>
            </a:extLst>
          </p:cNvPr>
          <p:cNvGrpSpPr/>
          <p:nvPr/>
        </p:nvGrpSpPr>
        <p:grpSpPr>
          <a:xfrm>
            <a:off x="9927563" y="544605"/>
            <a:ext cx="1973932" cy="3956389"/>
            <a:chOff x="259127" y="995082"/>
            <a:chExt cx="1973932" cy="395638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C108C96-34C9-4F16-92CC-5B7F61C4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27" y="2006567"/>
              <a:ext cx="1973932" cy="2944904"/>
            </a:xfrm>
            <a:prstGeom prst="rect">
              <a:avLst/>
            </a:prstGeom>
          </p:spPr>
        </p:pic>
        <p:sp>
          <p:nvSpPr>
            <p:cNvPr id="26" name="Bocadillo: rectángulo con esquinas redondeadas 25">
              <a:extLst>
                <a:ext uri="{FF2B5EF4-FFF2-40B4-BE49-F238E27FC236}">
                  <a16:creationId xmlns:a16="http://schemas.microsoft.com/office/drawing/2014/main" id="{D040376C-5F91-409E-8493-F0A92C3751CC}"/>
                </a:ext>
              </a:extLst>
            </p:cNvPr>
            <p:cNvSpPr/>
            <p:nvPr/>
          </p:nvSpPr>
          <p:spPr>
            <a:xfrm>
              <a:off x="259127" y="995082"/>
              <a:ext cx="1838614" cy="1008530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B8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solidFill>
                    <a:schemeClr val="tx1"/>
                  </a:solidFill>
                </a:rPr>
                <a:t>El valor de la incógnita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0266BE9-B75D-4518-8CB9-AEF5027E4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58" y="1592049"/>
            <a:ext cx="2163330" cy="27558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524A275-58BE-42BF-B7EB-E65795EF3B76}"/>
              </a:ext>
            </a:extLst>
          </p:cNvPr>
          <p:cNvSpPr txBox="1"/>
          <p:nvPr/>
        </p:nvSpPr>
        <p:spPr>
          <a:xfrm>
            <a:off x="4280927" y="0"/>
            <a:ext cx="33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¡Excelente!</a:t>
            </a:r>
            <a:endParaRPr lang="es-CL" sz="4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307D750-B0D6-4BFF-86CE-DEE48ABB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253" y="968643"/>
            <a:ext cx="1442948" cy="1183668"/>
          </a:xfrm>
          <a:prstGeom prst="rect">
            <a:avLst/>
          </a:prstGeom>
        </p:spPr>
      </p:pic>
      <p:pic>
        <p:nvPicPr>
          <p:cNvPr id="17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4E6308E-3F54-3380-D632-46822A81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1103" y="2592763"/>
            <a:ext cx="1442948" cy="11836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B590E0-226F-A1AE-04B4-BDECAA6CD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714" y="2487083"/>
            <a:ext cx="1440028" cy="139502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871A7F-C922-5F61-4273-5E9F96EEE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86" y="3782800"/>
            <a:ext cx="1440028" cy="1395027"/>
          </a:xfrm>
          <a:prstGeom prst="rect">
            <a:avLst/>
          </a:prstGeom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0B002D2-6D58-6CD7-523C-44A67D3E855F}"/>
              </a:ext>
            </a:extLst>
          </p:cNvPr>
          <p:cNvSpPr/>
          <p:nvPr/>
        </p:nvSpPr>
        <p:spPr>
          <a:xfrm>
            <a:off x="5245235" y="1361242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8D0B600C-A989-4890-31E9-3C01B4885840}"/>
              </a:ext>
            </a:extLst>
          </p:cNvPr>
          <p:cNvSpPr/>
          <p:nvPr/>
        </p:nvSpPr>
        <p:spPr>
          <a:xfrm>
            <a:off x="5379156" y="2932394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05278FAC-D8CF-DD13-B3A8-B110D3236391}"/>
              </a:ext>
            </a:extLst>
          </p:cNvPr>
          <p:cNvSpPr/>
          <p:nvPr/>
        </p:nvSpPr>
        <p:spPr>
          <a:xfrm>
            <a:off x="7645647" y="1372558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46C0F3F5-B2AA-086A-22C0-D03E83484874}"/>
              </a:ext>
            </a:extLst>
          </p:cNvPr>
          <p:cNvSpPr/>
          <p:nvPr/>
        </p:nvSpPr>
        <p:spPr>
          <a:xfrm>
            <a:off x="7637968" y="2923013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121DEAA3-1411-1E46-D525-691938C5ED89}"/>
              </a:ext>
            </a:extLst>
          </p:cNvPr>
          <p:cNvSpPr/>
          <p:nvPr/>
        </p:nvSpPr>
        <p:spPr>
          <a:xfrm>
            <a:off x="7594184" y="4255080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594BBA-58FC-E836-F33B-862C0489C500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9D6E62-4F8D-EF5A-4CCC-FD1C738E7423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11782-B2BD-4DBF-F9F8-2C21470F9589}"/>
              </a:ext>
            </a:extLst>
          </p:cNvPr>
          <p:cNvSpPr txBox="1"/>
          <p:nvPr/>
        </p:nvSpPr>
        <p:spPr>
          <a:xfrm>
            <a:off x="8434518" y="1189655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18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9BDB88-F17A-720E-89B8-6C431DECBA49}"/>
              </a:ext>
            </a:extLst>
          </p:cNvPr>
          <p:cNvSpPr txBox="1"/>
          <p:nvPr/>
        </p:nvSpPr>
        <p:spPr>
          <a:xfrm>
            <a:off x="8434518" y="2628936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13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2C3EA55-A4EF-D7F4-E474-8FFF43A4FCF8}"/>
              </a:ext>
            </a:extLst>
          </p:cNvPr>
          <p:cNvSpPr txBox="1"/>
          <p:nvPr/>
        </p:nvSpPr>
        <p:spPr>
          <a:xfrm>
            <a:off x="114516" y="6436890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Ejercicio 5/6</a:t>
            </a:r>
          </a:p>
        </p:txBody>
      </p:sp>
    </p:spTree>
    <p:extLst>
      <p:ext uri="{BB962C8B-B14F-4D97-AF65-F5344CB8AC3E}">
        <p14:creationId xmlns:p14="http://schemas.microsoft.com/office/powerpoint/2010/main" val="23309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013 0.12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1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hlinkClick r:id="rId3" action="ppaction://hlinksldjump"/>
            <a:extLst>
              <a:ext uri="{FF2B5EF4-FFF2-40B4-BE49-F238E27FC236}">
                <a16:creationId xmlns:a16="http://schemas.microsoft.com/office/drawing/2014/main" id="{8F405AE6-0CAC-4120-A9AD-FCA5961687CC}"/>
              </a:ext>
            </a:extLst>
          </p:cNvPr>
          <p:cNvSpPr/>
          <p:nvPr/>
        </p:nvSpPr>
        <p:spPr>
          <a:xfrm>
            <a:off x="5215218" y="3116626"/>
            <a:ext cx="1761564" cy="624748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Jugar</a:t>
            </a:r>
            <a:endParaRPr lang="es-CL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8D213E-B69D-4577-8462-5FC19CD29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1E1E2"/>
              </a:clrFrom>
              <a:clrTo>
                <a:srgbClr val="C1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1730" b="3060"/>
          <a:stretch/>
        </p:blipFill>
        <p:spPr>
          <a:xfrm>
            <a:off x="9385855" y="3429000"/>
            <a:ext cx="1654180" cy="1586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FBD66-2E42-4F05-9FFF-8604876A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61B67A-ABF9-4B02-B0D5-8ED9C23A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2" y="3623442"/>
            <a:ext cx="2118045" cy="308318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0A327-B0AD-4364-A439-9D6C6202EF6B}"/>
              </a:ext>
            </a:extLst>
          </p:cNvPr>
          <p:cNvSpPr txBox="1"/>
          <p:nvPr/>
        </p:nvSpPr>
        <p:spPr>
          <a:xfrm>
            <a:off x="3294529" y="874059"/>
            <a:ext cx="544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achen BT" panose="02040906030706050204" pitchFamily="18" charset="0"/>
              </a:rPr>
              <a:t>Game Over</a:t>
            </a:r>
            <a:endParaRPr lang="es-CL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3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59D72D-4B49-4522-96EE-18BF0B21E57B}"/>
              </a:ext>
            </a:extLst>
          </p:cNvPr>
          <p:cNvSpPr/>
          <p:nvPr/>
        </p:nvSpPr>
        <p:spPr>
          <a:xfrm>
            <a:off x="899958" y="163606"/>
            <a:ext cx="9655983" cy="638511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hlinkClick r:id="rId2" action="ppaction://hlinksldjump"/>
            <a:extLst>
              <a:ext uri="{FF2B5EF4-FFF2-40B4-BE49-F238E27FC236}">
                <a16:creationId xmlns:a16="http://schemas.microsoft.com/office/drawing/2014/main" id="{5A5B3DEE-3598-411A-B9A4-FE0AABE70F91}"/>
              </a:ext>
            </a:extLst>
          </p:cNvPr>
          <p:cNvSpPr/>
          <p:nvPr/>
        </p:nvSpPr>
        <p:spPr>
          <a:xfrm>
            <a:off x="4280927" y="5411320"/>
            <a:ext cx="3045622" cy="694765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Siguiente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D71323F-A8FB-4D5F-82C5-4150E2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" y="3767552"/>
            <a:ext cx="2769950" cy="2926842"/>
          </a:xfrm>
          <a:prstGeom prst="rect">
            <a:avLst/>
          </a:prstGeom>
        </p:spPr>
      </p:pic>
      <p:sp>
        <p:nvSpPr>
          <p:cNvPr id="6" name="Rectángulo: esquinas redondeada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7A919E-693E-49AE-AA61-DDE42AE2B07F}"/>
              </a:ext>
            </a:extLst>
          </p:cNvPr>
          <p:cNvSpPr/>
          <p:nvPr/>
        </p:nvSpPr>
        <p:spPr>
          <a:xfrm>
            <a:off x="6551422" y="5280019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13</a:t>
            </a:r>
            <a:endParaRPr lang="es-CL" sz="3600" b="1" dirty="0"/>
          </a:p>
        </p:txBody>
      </p:sp>
      <p:sp>
        <p:nvSpPr>
          <p:cNvPr id="7" name="CORRECTO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D1385F-4777-4499-A3FF-719D94080B57}"/>
              </a:ext>
            </a:extLst>
          </p:cNvPr>
          <p:cNvSpPr/>
          <p:nvPr/>
        </p:nvSpPr>
        <p:spPr>
          <a:xfrm>
            <a:off x="3729684" y="5255608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20</a:t>
            </a:r>
          </a:p>
        </p:txBody>
      </p:sp>
      <p:sp>
        <p:nvSpPr>
          <p:cNvPr id="11" name="Rectángulo: esquinas redondeada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9C716-1E90-4893-9374-797B9B7F9856}"/>
              </a:ext>
            </a:extLst>
          </p:cNvPr>
          <p:cNvSpPr/>
          <p:nvPr/>
        </p:nvSpPr>
        <p:spPr>
          <a:xfrm>
            <a:off x="5140553" y="5280019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12</a:t>
            </a:r>
            <a:endParaRPr lang="es-CL" sz="3600" b="1" dirty="0"/>
          </a:p>
        </p:txBody>
      </p:sp>
      <p:pic>
        <p:nvPicPr>
          <p:cNvPr id="16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D203E1D-598E-4D4F-ABD5-BBB03BDA2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843" y="981726"/>
            <a:ext cx="1246991" cy="1183668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B7D07D6-1918-42CE-BD93-1A66F9258492}"/>
              </a:ext>
            </a:extLst>
          </p:cNvPr>
          <p:cNvGrpSpPr/>
          <p:nvPr/>
        </p:nvGrpSpPr>
        <p:grpSpPr>
          <a:xfrm>
            <a:off x="9927563" y="544605"/>
            <a:ext cx="1973932" cy="3956389"/>
            <a:chOff x="259127" y="995082"/>
            <a:chExt cx="1973932" cy="395638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C108C96-34C9-4F16-92CC-5B7F61C4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27" y="2006567"/>
              <a:ext cx="1973932" cy="2944904"/>
            </a:xfrm>
            <a:prstGeom prst="rect">
              <a:avLst/>
            </a:prstGeom>
          </p:spPr>
        </p:pic>
        <p:sp>
          <p:nvSpPr>
            <p:cNvPr id="26" name="Bocadillo: rectángulo con esquinas redondeadas 25">
              <a:extLst>
                <a:ext uri="{FF2B5EF4-FFF2-40B4-BE49-F238E27FC236}">
                  <a16:creationId xmlns:a16="http://schemas.microsoft.com/office/drawing/2014/main" id="{D040376C-5F91-409E-8493-F0A92C3751CC}"/>
                </a:ext>
              </a:extLst>
            </p:cNvPr>
            <p:cNvSpPr/>
            <p:nvPr/>
          </p:nvSpPr>
          <p:spPr>
            <a:xfrm>
              <a:off x="259127" y="995082"/>
              <a:ext cx="1838614" cy="1008530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B8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solidFill>
                    <a:schemeClr val="tx1"/>
                  </a:solidFill>
                </a:rPr>
                <a:t>El valor de la incógnita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0266BE9-B75D-4518-8CB9-AEF5027E4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58" y="1592049"/>
            <a:ext cx="2163330" cy="27558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524A275-58BE-42BF-B7EB-E65795EF3B76}"/>
              </a:ext>
            </a:extLst>
          </p:cNvPr>
          <p:cNvSpPr txBox="1"/>
          <p:nvPr/>
        </p:nvSpPr>
        <p:spPr>
          <a:xfrm>
            <a:off x="4280927" y="0"/>
            <a:ext cx="33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¡Excelente!</a:t>
            </a:r>
            <a:endParaRPr lang="es-CL" sz="4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307D750-B0D6-4BFF-86CE-DEE48ABB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9231" y="968643"/>
            <a:ext cx="1246991" cy="1183668"/>
          </a:xfrm>
          <a:prstGeom prst="rect">
            <a:avLst/>
          </a:prstGeom>
        </p:spPr>
      </p:pic>
      <p:pic>
        <p:nvPicPr>
          <p:cNvPr id="17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4E6308E-3F54-3380-D632-46822A81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9081" y="2592763"/>
            <a:ext cx="1246991" cy="11836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EB590E0-226F-A1AE-04B4-BDECAA6CD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4714" y="2624898"/>
            <a:ext cx="1440028" cy="11193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E871A7F-C922-5F61-4273-5E9F96EEE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5986" y="3920615"/>
            <a:ext cx="1440028" cy="1119396"/>
          </a:xfrm>
          <a:prstGeom prst="rect">
            <a:avLst/>
          </a:prstGeom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0B002D2-6D58-6CD7-523C-44A67D3E855F}"/>
              </a:ext>
            </a:extLst>
          </p:cNvPr>
          <p:cNvSpPr/>
          <p:nvPr/>
        </p:nvSpPr>
        <p:spPr>
          <a:xfrm>
            <a:off x="5245235" y="1361242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8D0B600C-A989-4890-31E9-3C01B4885840}"/>
              </a:ext>
            </a:extLst>
          </p:cNvPr>
          <p:cNvSpPr/>
          <p:nvPr/>
        </p:nvSpPr>
        <p:spPr>
          <a:xfrm>
            <a:off x="5379156" y="2932394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05278FAC-D8CF-DD13-B3A8-B110D3236391}"/>
              </a:ext>
            </a:extLst>
          </p:cNvPr>
          <p:cNvSpPr/>
          <p:nvPr/>
        </p:nvSpPr>
        <p:spPr>
          <a:xfrm>
            <a:off x="7645647" y="1372558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46C0F3F5-B2AA-086A-22C0-D03E83484874}"/>
              </a:ext>
            </a:extLst>
          </p:cNvPr>
          <p:cNvSpPr/>
          <p:nvPr/>
        </p:nvSpPr>
        <p:spPr>
          <a:xfrm>
            <a:off x="7637968" y="2923013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121DEAA3-1411-1E46-D525-691938C5ED89}"/>
              </a:ext>
            </a:extLst>
          </p:cNvPr>
          <p:cNvSpPr/>
          <p:nvPr/>
        </p:nvSpPr>
        <p:spPr>
          <a:xfrm>
            <a:off x="7594184" y="4255080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594BBA-58FC-E836-F33B-862C0489C500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9D6E62-4F8D-EF5A-4CCC-FD1C738E7423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11782-B2BD-4DBF-F9F8-2C21470F9589}"/>
              </a:ext>
            </a:extLst>
          </p:cNvPr>
          <p:cNvSpPr txBox="1"/>
          <p:nvPr/>
        </p:nvSpPr>
        <p:spPr>
          <a:xfrm>
            <a:off x="8434518" y="1189655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28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9BDB88-F17A-720E-89B8-6C431DECBA49}"/>
              </a:ext>
            </a:extLst>
          </p:cNvPr>
          <p:cNvSpPr txBox="1"/>
          <p:nvPr/>
        </p:nvSpPr>
        <p:spPr>
          <a:xfrm>
            <a:off x="8434518" y="2628936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34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2C3EA55-A4EF-D7F4-E474-8FFF43A4FCF8}"/>
              </a:ext>
            </a:extLst>
          </p:cNvPr>
          <p:cNvSpPr txBox="1"/>
          <p:nvPr/>
        </p:nvSpPr>
        <p:spPr>
          <a:xfrm>
            <a:off x="114516" y="6436890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Ejercicio 6/6</a:t>
            </a:r>
          </a:p>
        </p:txBody>
      </p:sp>
    </p:spTree>
    <p:extLst>
      <p:ext uri="{BB962C8B-B14F-4D97-AF65-F5344CB8AC3E}">
        <p14:creationId xmlns:p14="http://schemas.microsoft.com/office/powerpoint/2010/main" val="37695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013 0.12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9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hlinkClick r:id="rId3" action="ppaction://hlinksldjump"/>
            <a:extLst>
              <a:ext uri="{FF2B5EF4-FFF2-40B4-BE49-F238E27FC236}">
                <a16:creationId xmlns:a16="http://schemas.microsoft.com/office/drawing/2014/main" id="{8F405AE6-0CAC-4120-A9AD-FCA5961687CC}"/>
              </a:ext>
            </a:extLst>
          </p:cNvPr>
          <p:cNvSpPr/>
          <p:nvPr/>
        </p:nvSpPr>
        <p:spPr>
          <a:xfrm>
            <a:off x="5215218" y="3116626"/>
            <a:ext cx="1761564" cy="624748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Jugar</a:t>
            </a:r>
            <a:endParaRPr lang="es-CL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8D213E-B69D-4577-8462-5FC19CD29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1E1E2"/>
              </a:clrFrom>
              <a:clrTo>
                <a:srgbClr val="C1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1730" b="3060"/>
          <a:stretch/>
        </p:blipFill>
        <p:spPr>
          <a:xfrm>
            <a:off x="9385855" y="3429000"/>
            <a:ext cx="1654180" cy="1586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FBD66-2E42-4F05-9FFF-8604876A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61B67A-ABF9-4B02-B0D5-8ED9C23A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2" y="3623442"/>
            <a:ext cx="2118045" cy="308318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0A327-B0AD-4364-A439-9D6C6202EF6B}"/>
              </a:ext>
            </a:extLst>
          </p:cNvPr>
          <p:cNvSpPr txBox="1"/>
          <p:nvPr/>
        </p:nvSpPr>
        <p:spPr>
          <a:xfrm>
            <a:off x="3294529" y="874059"/>
            <a:ext cx="544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achen BT" panose="02040906030706050204" pitchFamily="18" charset="0"/>
              </a:rPr>
              <a:t>Game Over</a:t>
            </a:r>
            <a:endParaRPr lang="es-CL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83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F8A04C0-BB07-A27F-07DC-DEFB8890B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EBD5A5-8CB9-747C-DC9A-9AC0C2E6C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0527" y="3931158"/>
            <a:ext cx="2769950" cy="29268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8C1BD1F-6BDC-AABC-0427-B2C8D10A0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52" y="1699626"/>
            <a:ext cx="2163330" cy="27558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3C2CFAA-5B2F-CD9E-A677-1392BC4C3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57" y="3686480"/>
            <a:ext cx="1056527" cy="153795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253AB54-2751-746F-A47F-A5B6B9D99187}"/>
              </a:ext>
            </a:extLst>
          </p:cNvPr>
          <p:cNvSpPr txBox="1"/>
          <p:nvPr/>
        </p:nvSpPr>
        <p:spPr>
          <a:xfrm>
            <a:off x="2649071" y="896822"/>
            <a:ext cx="6225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¡Lo has logrado!</a:t>
            </a:r>
          </a:p>
        </p:txBody>
      </p:sp>
      <p:sp>
        <p:nvSpPr>
          <p:cNvPr id="7" name="Rectángulo: esquinas redondeadas 6">
            <a:hlinkClick r:id="rId7" action="ppaction://hlinksldjump"/>
            <a:extLst>
              <a:ext uri="{FF2B5EF4-FFF2-40B4-BE49-F238E27FC236}">
                <a16:creationId xmlns:a16="http://schemas.microsoft.com/office/drawing/2014/main" id="{F5AE3E3E-F819-8B3E-8547-1C1A6CF5C134}"/>
              </a:ext>
            </a:extLst>
          </p:cNvPr>
          <p:cNvSpPr/>
          <p:nvPr/>
        </p:nvSpPr>
        <p:spPr>
          <a:xfrm>
            <a:off x="5215218" y="3116626"/>
            <a:ext cx="1761564" cy="569854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Inicio</a:t>
            </a:r>
          </a:p>
        </p:txBody>
      </p:sp>
      <p:sp>
        <p:nvSpPr>
          <p:cNvPr id="8" name="Signo de multiplicación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C0AC9B1-0228-5148-F21A-B2AE48FC21DF}"/>
              </a:ext>
            </a:extLst>
          </p:cNvPr>
          <p:cNvSpPr/>
          <p:nvPr/>
        </p:nvSpPr>
        <p:spPr>
          <a:xfrm>
            <a:off x="11093823" y="103445"/>
            <a:ext cx="842683" cy="793377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294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131 0.12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59D72D-4B49-4522-96EE-18BF0B21E57B}"/>
              </a:ext>
            </a:extLst>
          </p:cNvPr>
          <p:cNvSpPr/>
          <p:nvPr/>
        </p:nvSpPr>
        <p:spPr>
          <a:xfrm>
            <a:off x="899958" y="163606"/>
            <a:ext cx="9655983" cy="638511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hlinkClick r:id="rId2" action="ppaction://hlinksldjump"/>
            <a:extLst>
              <a:ext uri="{FF2B5EF4-FFF2-40B4-BE49-F238E27FC236}">
                <a16:creationId xmlns:a16="http://schemas.microsoft.com/office/drawing/2014/main" id="{5A5B3DEE-3598-411A-B9A4-FE0AABE70F91}"/>
              </a:ext>
            </a:extLst>
          </p:cNvPr>
          <p:cNvSpPr/>
          <p:nvPr/>
        </p:nvSpPr>
        <p:spPr>
          <a:xfrm>
            <a:off x="4280927" y="5411320"/>
            <a:ext cx="3045622" cy="694765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Siguiente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D71323F-A8FB-4D5F-82C5-4150E2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" y="3767552"/>
            <a:ext cx="2769950" cy="2926842"/>
          </a:xfrm>
          <a:prstGeom prst="rect">
            <a:avLst/>
          </a:prstGeom>
        </p:spPr>
      </p:pic>
      <p:sp>
        <p:nvSpPr>
          <p:cNvPr id="6" name="Rectángulo: esquinas redondeada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7A919E-693E-49AE-AA61-DDE42AE2B07F}"/>
              </a:ext>
            </a:extLst>
          </p:cNvPr>
          <p:cNvSpPr/>
          <p:nvPr/>
        </p:nvSpPr>
        <p:spPr>
          <a:xfrm>
            <a:off x="3680517" y="52780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12</a:t>
            </a:r>
            <a:endParaRPr lang="es-CL" sz="3600" b="1" dirty="0"/>
          </a:p>
        </p:txBody>
      </p:sp>
      <p:sp>
        <p:nvSpPr>
          <p:cNvPr id="7" name="CORRECTO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D1385F-4777-4499-A3FF-719D94080B57}"/>
              </a:ext>
            </a:extLst>
          </p:cNvPr>
          <p:cNvSpPr/>
          <p:nvPr/>
        </p:nvSpPr>
        <p:spPr>
          <a:xfrm>
            <a:off x="5034188" y="5311691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13</a:t>
            </a:r>
            <a:endParaRPr lang="es-CL" sz="3600" b="1" dirty="0"/>
          </a:p>
        </p:txBody>
      </p:sp>
      <p:sp>
        <p:nvSpPr>
          <p:cNvPr id="11" name="Rectángulo: esquinas redondeada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9C716-1E90-4893-9374-797B9B7F9856}"/>
              </a:ext>
            </a:extLst>
          </p:cNvPr>
          <p:cNvSpPr/>
          <p:nvPr/>
        </p:nvSpPr>
        <p:spPr>
          <a:xfrm>
            <a:off x="6441422" y="5308227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15</a:t>
            </a:r>
            <a:endParaRPr lang="es-CL" sz="3600" b="1" dirty="0"/>
          </a:p>
        </p:txBody>
      </p:sp>
      <p:pic>
        <p:nvPicPr>
          <p:cNvPr id="16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D203E1D-598E-4D4F-ABD5-BBB03BDA2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0517" y="886495"/>
            <a:ext cx="1447644" cy="1374131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B7D07D6-1918-42CE-BD93-1A66F9258492}"/>
              </a:ext>
            </a:extLst>
          </p:cNvPr>
          <p:cNvGrpSpPr/>
          <p:nvPr/>
        </p:nvGrpSpPr>
        <p:grpSpPr>
          <a:xfrm>
            <a:off x="9927563" y="544605"/>
            <a:ext cx="1973932" cy="3956389"/>
            <a:chOff x="259127" y="995082"/>
            <a:chExt cx="1973932" cy="395638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C108C96-34C9-4F16-92CC-5B7F61C4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27" y="2006567"/>
              <a:ext cx="1973932" cy="2944904"/>
            </a:xfrm>
            <a:prstGeom prst="rect">
              <a:avLst/>
            </a:prstGeom>
          </p:spPr>
        </p:pic>
        <p:sp>
          <p:nvSpPr>
            <p:cNvPr id="26" name="Bocadillo: rectángulo con esquinas redondeadas 25">
              <a:extLst>
                <a:ext uri="{FF2B5EF4-FFF2-40B4-BE49-F238E27FC236}">
                  <a16:creationId xmlns:a16="http://schemas.microsoft.com/office/drawing/2014/main" id="{D040376C-5F91-409E-8493-F0A92C3751CC}"/>
                </a:ext>
              </a:extLst>
            </p:cNvPr>
            <p:cNvSpPr/>
            <p:nvPr/>
          </p:nvSpPr>
          <p:spPr>
            <a:xfrm>
              <a:off x="259127" y="995082"/>
              <a:ext cx="1838614" cy="1008530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B8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solidFill>
                    <a:schemeClr val="tx1"/>
                  </a:solidFill>
                </a:rPr>
                <a:t>El valor de la incógnita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0266BE9-B75D-4518-8CB9-AEF5027E4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58" y="1592049"/>
            <a:ext cx="2163330" cy="27558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524A275-58BE-42BF-B7EB-E65795EF3B76}"/>
              </a:ext>
            </a:extLst>
          </p:cNvPr>
          <p:cNvSpPr txBox="1"/>
          <p:nvPr/>
        </p:nvSpPr>
        <p:spPr>
          <a:xfrm>
            <a:off x="4280927" y="0"/>
            <a:ext cx="33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¡Excelente!</a:t>
            </a:r>
            <a:endParaRPr lang="es-CL" sz="4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307D750-B0D6-4BFF-86CE-DEE48ABB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905" y="873412"/>
            <a:ext cx="1447644" cy="1374131"/>
          </a:xfrm>
          <a:prstGeom prst="rect">
            <a:avLst/>
          </a:prstGeom>
        </p:spPr>
      </p:pic>
      <p:pic>
        <p:nvPicPr>
          <p:cNvPr id="17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4E6308E-3F54-3380-D632-46822A81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755" y="2497532"/>
            <a:ext cx="1447644" cy="1374131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EB590E0-226F-A1AE-04B4-BDECAA6CD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88" y="2464583"/>
            <a:ext cx="1486480" cy="1440028"/>
          </a:xfrm>
          <a:prstGeom prst="rect">
            <a:avLst/>
          </a:prstGeom>
        </p:spPr>
      </p:pic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E871A7F-C922-5F61-4273-5E9F96EEE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0" y="3760300"/>
            <a:ext cx="1486480" cy="1440028"/>
          </a:xfrm>
          <a:prstGeom prst="rect">
            <a:avLst/>
          </a:prstGeom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0B002D2-6D58-6CD7-523C-44A67D3E855F}"/>
              </a:ext>
            </a:extLst>
          </p:cNvPr>
          <p:cNvSpPr/>
          <p:nvPr/>
        </p:nvSpPr>
        <p:spPr>
          <a:xfrm>
            <a:off x="5245235" y="1361242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8D0B600C-A989-4890-31E9-3C01B4885840}"/>
              </a:ext>
            </a:extLst>
          </p:cNvPr>
          <p:cNvSpPr/>
          <p:nvPr/>
        </p:nvSpPr>
        <p:spPr>
          <a:xfrm>
            <a:off x="5379156" y="2932394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05278FAC-D8CF-DD13-B3A8-B110D3236391}"/>
              </a:ext>
            </a:extLst>
          </p:cNvPr>
          <p:cNvSpPr/>
          <p:nvPr/>
        </p:nvSpPr>
        <p:spPr>
          <a:xfrm>
            <a:off x="7645647" y="1372558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46C0F3F5-B2AA-086A-22C0-D03E83484874}"/>
              </a:ext>
            </a:extLst>
          </p:cNvPr>
          <p:cNvSpPr/>
          <p:nvPr/>
        </p:nvSpPr>
        <p:spPr>
          <a:xfrm>
            <a:off x="7637968" y="2923013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121DEAA3-1411-1E46-D525-691938C5ED89}"/>
              </a:ext>
            </a:extLst>
          </p:cNvPr>
          <p:cNvSpPr/>
          <p:nvPr/>
        </p:nvSpPr>
        <p:spPr>
          <a:xfrm>
            <a:off x="7594184" y="4255080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594BBA-58FC-E836-F33B-862C0489C500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9D6E62-4F8D-EF5A-4CCC-FD1C738E7423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11782-B2BD-4DBF-F9F8-2C21470F9589}"/>
              </a:ext>
            </a:extLst>
          </p:cNvPr>
          <p:cNvSpPr txBox="1"/>
          <p:nvPr/>
        </p:nvSpPr>
        <p:spPr>
          <a:xfrm>
            <a:off x="8434518" y="1189655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30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9BDB88-F17A-720E-89B8-6C431DECBA49}"/>
              </a:ext>
            </a:extLst>
          </p:cNvPr>
          <p:cNvSpPr txBox="1"/>
          <p:nvPr/>
        </p:nvSpPr>
        <p:spPr>
          <a:xfrm>
            <a:off x="8434518" y="2628936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28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BA18ACD-471C-60F0-65B4-D5AAAEF8B30E}"/>
              </a:ext>
            </a:extLst>
          </p:cNvPr>
          <p:cNvSpPr txBox="1"/>
          <p:nvPr/>
        </p:nvSpPr>
        <p:spPr>
          <a:xfrm>
            <a:off x="114516" y="6436890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Ejercicio 1/6</a:t>
            </a:r>
          </a:p>
        </p:txBody>
      </p:sp>
    </p:spTree>
    <p:extLst>
      <p:ext uri="{BB962C8B-B14F-4D97-AF65-F5344CB8AC3E}">
        <p14:creationId xmlns:p14="http://schemas.microsoft.com/office/powerpoint/2010/main" val="4444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013 0.12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57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: esquinas redondeadas 19">
            <a:hlinkClick r:id="rId3" action="ppaction://hlinksldjump"/>
            <a:extLst>
              <a:ext uri="{FF2B5EF4-FFF2-40B4-BE49-F238E27FC236}">
                <a16:creationId xmlns:a16="http://schemas.microsoft.com/office/drawing/2014/main" id="{8F405AE6-0CAC-4120-A9AD-FCA5961687CC}"/>
              </a:ext>
            </a:extLst>
          </p:cNvPr>
          <p:cNvSpPr/>
          <p:nvPr/>
        </p:nvSpPr>
        <p:spPr>
          <a:xfrm>
            <a:off x="5215218" y="3116626"/>
            <a:ext cx="1761564" cy="624748"/>
          </a:xfrm>
          <a:prstGeom prst="roundRect">
            <a:avLst/>
          </a:prstGeom>
          <a:solidFill>
            <a:srgbClr val="0070C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Jugar</a:t>
            </a:r>
            <a:endParaRPr lang="es-CL" sz="2400" b="1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3E8D213E-B69D-4577-8462-5FC19CD29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1E1E2"/>
              </a:clrFrom>
              <a:clrTo>
                <a:srgbClr val="C1E1E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" r="1730" b="3060"/>
          <a:stretch/>
        </p:blipFill>
        <p:spPr>
          <a:xfrm>
            <a:off x="9385855" y="3429000"/>
            <a:ext cx="1654180" cy="15869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A6FBD66-2E42-4F05-9FFF-8604876A32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98" y="4134970"/>
            <a:ext cx="3347197" cy="334719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8961B67A-ABF9-4B02-B0D5-8ED9C23A91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2" y="3623442"/>
            <a:ext cx="2118045" cy="308318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3D0A327-B0AD-4364-A439-9D6C6202EF6B}"/>
              </a:ext>
            </a:extLst>
          </p:cNvPr>
          <p:cNvSpPr txBox="1"/>
          <p:nvPr/>
        </p:nvSpPr>
        <p:spPr>
          <a:xfrm>
            <a:off x="3294529" y="874059"/>
            <a:ext cx="5446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152400" dir="2700000" algn="tl" rotWithShape="0">
                    <a:prstClr val="black">
                      <a:alpha val="40000"/>
                    </a:prstClr>
                  </a:outerShdw>
                </a:effectLst>
                <a:latin typeface="Aachen BT" panose="02040906030706050204" pitchFamily="18" charset="0"/>
              </a:rPr>
              <a:t>Game Over</a:t>
            </a:r>
            <a:endParaRPr lang="es-CL" sz="6000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50800" dist="152400" dir="2700000" algn="tl" rotWithShape="0">
                  <a:prstClr val="black">
                    <a:alpha val="40000"/>
                  </a:prstClr>
                </a:outerShdw>
              </a:effectLst>
              <a:latin typeface="Aachen BT" panose="02040906030706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3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7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4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B059D72D-4B49-4522-96EE-18BF0B21E57B}"/>
              </a:ext>
            </a:extLst>
          </p:cNvPr>
          <p:cNvSpPr/>
          <p:nvPr/>
        </p:nvSpPr>
        <p:spPr>
          <a:xfrm>
            <a:off x="899958" y="163606"/>
            <a:ext cx="9655983" cy="6385112"/>
          </a:xfrm>
          <a:prstGeom prst="roundRect">
            <a:avLst/>
          </a:prstGeom>
          <a:solidFill>
            <a:schemeClr val="bg1">
              <a:alpha val="77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hlinkClick r:id="rId2" action="ppaction://hlinksldjump"/>
            <a:extLst>
              <a:ext uri="{FF2B5EF4-FFF2-40B4-BE49-F238E27FC236}">
                <a16:creationId xmlns:a16="http://schemas.microsoft.com/office/drawing/2014/main" id="{5A5B3DEE-3598-411A-B9A4-FE0AABE70F91}"/>
              </a:ext>
            </a:extLst>
          </p:cNvPr>
          <p:cNvSpPr/>
          <p:nvPr/>
        </p:nvSpPr>
        <p:spPr>
          <a:xfrm>
            <a:off x="4280927" y="5411320"/>
            <a:ext cx="3045622" cy="694765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/>
              <a:t>Siguiente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1D71323F-A8FB-4D5F-82C5-4150E29C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869" y="3767552"/>
            <a:ext cx="2769950" cy="2926842"/>
          </a:xfrm>
          <a:prstGeom prst="rect">
            <a:avLst/>
          </a:prstGeom>
        </p:spPr>
      </p:pic>
      <p:sp>
        <p:nvSpPr>
          <p:cNvPr id="6" name="Rectángulo: esquinas redondeadas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07A919E-693E-49AE-AA61-DDE42AE2B07F}"/>
              </a:ext>
            </a:extLst>
          </p:cNvPr>
          <p:cNvSpPr/>
          <p:nvPr/>
        </p:nvSpPr>
        <p:spPr>
          <a:xfrm>
            <a:off x="3680517" y="52780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25</a:t>
            </a:r>
            <a:endParaRPr lang="es-CL" sz="3600" b="1" dirty="0"/>
          </a:p>
        </p:txBody>
      </p:sp>
      <p:sp>
        <p:nvSpPr>
          <p:cNvPr id="7" name="CORRECTO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5ED1385F-4777-4499-A3FF-719D94080B57}"/>
              </a:ext>
            </a:extLst>
          </p:cNvPr>
          <p:cNvSpPr/>
          <p:nvPr/>
        </p:nvSpPr>
        <p:spPr>
          <a:xfrm>
            <a:off x="6441422" y="5308225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b="1" dirty="0"/>
              <a:t>20</a:t>
            </a:r>
          </a:p>
        </p:txBody>
      </p:sp>
      <p:sp>
        <p:nvSpPr>
          <p:cNvPr id="11" name="Rectángulo: esquinas redondeadas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729C716-1E90-4893-9374-797B9B7F9856}"/>
              </a:ext>
            </a:extLst>
          </p:cNvPr>
          <p:cNvSpPr/>
          <p:nvPr/>
        </p:nvSpPr>
        <p:spPr>
          <a:xfrm>
            <a:off x="5072246" y="5292474"/>
            <a:ext cx="1169894" cy="900953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/>
              <a:t>30</a:t>
            </a:r>
            <a:endParaRPr lang="es-CL" sz="3600" b="1" dirty="0"/>
          </a:p>
        </p:txBody>
      </p:sp>
      <p:pic>
        <p:nvPicPr>
          <p:cNvPr id="16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0D203E1D-598E-4D4F-ABD5-BBB03BDA2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865" y="886495"/>
            <a:ext cx="1442948" cy="1374131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5B7D07D6-1918-42CE-BD93-1A66F9258492}"/>
              </a:ext>
            </a:extLst>
          </p:cNvPr>
          <p:cNvGrpSpPr/>
          <p:nvPr/>
        </p:nvGrpSpPr>
        <p:grpSpPr>
          <a:xfrm>
            <a:off x="9927563" y="544605"/>
            <a:ext cx="1973932" cy="3956389"/>
            <a:chOff x="259127" y="995082"/>
            <a:chExt cx="1973932" cy="3956389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2C108C96-34C9-4F16-92CC-5B7F61C48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9127" y="2006567"/>
              <a:ext cx="1973932" cy="2944904"/>
            </a:xfrm>
            <a:prstGeom prst="rect">
              <a:avLst/>
            </a:prstGeom>
          </p:spPr>
        </p:pic>
        <p:sp>
          <p:nvSpPr>
            <p:cNvPr id="26" name="Bocadillo: rectángulo con esquinas redondeadas 25">
              <a:extLst>
                <a:ext uri="{FF2B5EF4-FFF2-40B4-BE49-F238E27FC236}">
                  <a16:creationId xmlns:a16="http://schemas.microsoft.com/office/drawing/2014/main" id="{D040376C-5F91-409E-8493-F0A92C3751CC}"/>
                </a:ext>
              </a:extLst>
            </p:cNvPr>
            <p:cNvSpPr/>
            <p:nvPr/>
          </p:nvSpPr>
          <p:spPr>
            <a:xfrm>
              <a:off x="259127" y="995082"/>
              <a:ext cx="1838614" cy="1008530"/>
            </a:xfrm>
            <a:prstGeom prst="wedgeRoundRectCallout">
              <a:avLst/>
            </a:prstGeom>
            <a:solidFill>
              <a:schemeClr val="bg1"/>
            </a:solidFill>
            <a:ln w="28575">
              <a:solidFill>
                <a:srgbClr val="B8DC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b="1" dirty="0">
                  <a:solidFill>
                    <a:schemeClr val="tx1"/>
                  </a:solidFill>
                </a:rPr>
                <a:t>El valor de la incógnita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B0266BE9-B75D-4518-8CB9-AEF5027E4D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9958" y="1592049"/>
            <a:ext cx="2163330" cy="2755834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4524A275-58BE-42BF-B7EB-E65795EF3B76}"/>
              </a:ext>
            </a:extLst>
          </p:cNvPr>
          <p:cNvSpPr txBox="1"/>
          <p:nvPr/>
        </p:nvSpPr>
        <p:spPr>
          <a:xfrm>
            <a:off x="4280927" y="0"/>
            <a:ext cx="3330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¡Excelente!</a:t>
            </a:r>
            <a:endParaRPr lang="es-CL" sz="4000" b="1" dirty="0">
              <a:ln w="28575"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127000" dir="2700000" algn="tl" rotWithShape="0">
                  <a:prstClr val="black">
                    <a:alpha val="40000"/>
                  </a:prst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4" name="Imagen 33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C307D750-B0D6-4BFF-86CE-DEE48ABB2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1253" y="873412"/>
            <a:ext cx="1442948" cy="1374131"/>
          </a:xfrm>
          <a:prstGeom prst="rect">
            <a:avLst/>
          </a:prstGeom>
        </p:spPr>
      </p:pic>
      <p:pic>
        <p:nvPicPr>
          <p:cNvPr id="17" name="1">
            <a:hlinkClick r:id="" action="ppaction://noaction">
              <a:snd r:embed="rId5" name="chimes.wav"/>
            </a:hlinkClick>
            <a:extLst>
              <a:ext uri="{FF2B5EF4-FFF2-40B4-BE49-F238E27FC236}">
                <a16:creationId xmlns:a16="http://schemas.microsoft.com/office/drawing/2014/main" id="{44E6308E-3F54-3380-D632-46822A81BA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1103" y="2497532"/>
            <a:ext cx="1442948" cy="1374131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EB590E0-226F-A1AE-04B4-BDECAA6CDF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88" y="2464583"/>
            <a:ext cx="1486480" cy="1440028"/>
          </a:xfrm>
          <a:prstGeom prst="rect">
            <a:avLst/>
          </a:prstGeom>
        </p:spPr>
      </p:pic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E871A7F-C922-5F61-4273-5E9F96EEE9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60" y="3760300"/>
            <a:ext cx="1486480" cy="1440028"/>
          </a:xfrm>
          <a:prstGeom prst="rect">
            <a:avLst/>
          </a:prstGeom>
        </p:spPr>
      </p:pic>
      <p:sp>
        <p:nvSpPr>
          <p:cNvPr id="5" name="Signo más 4">
            <a:extLst>
              <a:ext uri="{FF2B5EF4-FFF2-40B4-BE49-F238E27FC236}">
                <a16:creationId xmlns:a16="http://schemas.microsoft.com/office/drawing/2014/main" id="{50B002D2-6D58-6CD7-523C-44A67D3E855F}"/>
              </a:ext>
            </a:extLst>
          </p:cNvPr>
          <p:cNvSpPr/>
          <p:nvPr/>
        </p:nvSpPr>
        <p:spPr>
          <a:xfrm>
            <a:off x="5245235" y="1361242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Signo más 19">
            <a:extLst>
              <a:ext uri="{FF2B5EF4-FFF2-40B4-BE49-F238E27FC236}">
                <a16:creationId xmlns:a16="http://schemas.microsoft.com/office/drawing/2014/main" id="{8D0B600C-A989-4890-31E9-3C01B4885840}"/>
              </a:ext>
            </a:extLst>
          </p:cNvPr>
          <p:cNvSpPr/>
          <p:nvPr/>
        </p:nvSpPr>
        <p:spPr>
          <a:xfrm>
            <a:off x="5379156" y="2932394"/>
            <a:ext cx="526145" cy="594779"/>
          </a:xfrm>
          <a:prstGeom prst="mathPlus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Es igual a 20">
            <a:extLst>
              <a:ext uri="{FF2B5EF4-FFF2-40B4-BE49-F238E27FC236}">
                <a16:creationId xmlns:a16="http://schemas.microsoft.com/office/drawing/2014/main" id="{05278FAC-D8CF-DD13-B3A8-B110D3236391}"/>
              </a:ext>
            </a:extLst>
          </p:cNvPr>
          <p:cNvSpPr/>
          <p:nvPr/>
        </p:nvSpPr>
        <p:spPr>
          <a:xfrm>
            <a:off x="7645647" y="1372558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Es igual a 21">
            <a:extLst>
              <a:ext uri="{FF2B5EF4-FFF2-40B4-BE49-F238E27FC236}">
                <a16:creationId xmlns:a16="http://schemas.microsoft.com/office/drawing/2014/main" id="{46C0F3F5-B2AA-086A-22C0-D03E83484874}"/>
              </a:ext>
            </a:extLst>
          </p:cNvPr>
          <p:cNvSpPr/>
          <p:nvPr/>
        </p:nvSpPr>
        <p:spPr>
          <a:xfrm>
            <a:off x="7637968" y="2923013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s igual a 23">
            <a:extLst>
              <a:ext uri="{FF2B5EF4-FFF2-40B4-BE49-F238E27FC236}">
                <a16:creationId xmlns:a16="http://schemas.microsoft.com/office/drawing/2014/main" id="{121DEAA3-1411-1E46-D525-691938C5ED89}"/>
              </a:ext>
            </a:extLst>
          </p:cNvPr>
          <p:cNvSpPr/>
          <p:nvPr/>
        </p:nvSpPr>
        <p:spPr>
          <a:xfrm>
            <a:off x="7594184" y="4255080"/>
            <a:ext cx="526145" cy="594779"/>
          </a:xfrm>
          <a:prstGeom prst="mathEqual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594BBA-58FC-E836-F33B-862C0489C500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49D6E62-4F8D-EF5A-4CCC-FD1C738E7423}"/>
              </a:ext>
            </a:extLst>
          </p:cNvPr>
          <p:cNvSpPr/>
          <p:nvPr/>
        </p:nvSpPr>
        <p:spPr>
          <a:xfrm>
            <a:off x="8434518" y="4068217"/>
            <a:ext cx="1368388" cy="101477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6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EB11782-B2BD-4DBF-F9F8-2C21470F9589}"/>
              </a:ext>
            </a:extLst>
          </p:cNvPr>
          <p:cNvSpPr txBox="1"/>
          <p:nvPr/>
        </p:nvSpPr>
        <p:spPr>
          <a:xfrm>
            <a:off x="8434518" y="1189655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50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59BDB88-F17A-720E-89B8-6C431DECBA49}"/>
              </a:ext>
            </a:extLst>
          </p:cNvPr>
          <p:cNvSpPr txBox="1"/>
          <p:nvPr/>
        </p:nvSpPr>
        <p:spPr>
          <a:xfrm>
            <a:off x="8434518" y="2628936"/>
            <a:ext cx="1181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/>
              <a:t>45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A37DFCB6-045F-41A7-03FE-A1AE88561D46}"/>
              </a:ext>
            </a:extLst>
          </p:cNvPr>
          <p:cNvSpPr txBox="1"/>
          <p:nvPr/>
        </p:nvSpPr>
        <p:spPr>
          <a:xfrm>
            <a:off x="114516" y="6436890"/>
            <a:ext cx="164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solidFill>
                  <a:schemeClr val="bg1"/>
                </a:solidFill>
              </a:rPr>
              <a:t>Ejercicio 2/6</a:t>
            </a:r>
          </a:p>
        </p:txBody>
      </p:sp>
    </p:spTree>
    <p:extLst>
      <p:ext uri="{BB962C8B-B14F-4D97-AF65-F5344CB8AC3E}">
        <p14:creationId xmlns:p14="http://schemas.microsoft.com/office/powerpoint/2010/main" val="33769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-2.29167E-6 0.0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0.0013 0.12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62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7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130</Words>
  <Application>Microsoft Office PowerPoint</Application>
  <PresentationFormat>Panorámica</PresentationFormat>
  <Paragraphs>76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Aachen BT</vt:lpstr>
      <vt:lpstr>Aharoni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Marisol Ramos</dc:creator>
  <cp:lastModifiedBy>Marisol Ramos</cp:lastModifiedBy>
  <cp:revision>27</cp:revision>
  <dcterms:created xsi:type="dcterms:W3CDTF">2022-03-28T22:39:43Z</dcterms:created>
  <dcterms:modified xsi:type="dcterms:W3CDTF">2022-05-09T21:19:48Z</dcterms:modified>
</cp:coreProperties>
</file>