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60" r:id="rId2"/>
  </p:sldIdLst>
  <p:sldSz cx="9144000" cy="6858000" type="screen4x3"/>
  <p:notesSz cx="6858000" cy="9144000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howGuides="1">
      <p:cViewPr>
        <p:scale>
          <a:sx n="244" d="100"/>
          <a:sy n="244" d="100"/>
        </p:scale>
        <p:origin x="4164" y="3954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43484221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7016290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71287349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88187748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392064017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68509588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9241209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80618671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724068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417402208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E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693514597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E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E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FB0C33C-948A-43AC-9F64-EA5ED13B33B2}" type="datetimeFigureOut">
              <a:rPr lang="es-ES" smtClean="0"/>
              <a:t>06/05/2010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8EB1004-64F1-4983-BCE9-1A41835800D2}" type="slidenum">
              <a:rPr lang="es-ES" smtClean="0"/>
              <a:t>‹Nº›</a:t>
            </a:fld>
            <a:endParaRPr lang="es-ES"/>
          </a:p>
        </p:txBody>
      </p:sp>
    </p:spTree>
    <p:extLst>
      <p:ext uri="{BB962C8B-B14F-4D97-AF65-F5344CB8AC3E}">
        <p14:creationId xmlns:p14="http://schemas.microsoft.com/office/powerpoint/2010/main" val="285283322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E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Imagen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44800" y="2940050"/>
            <a:ext cx="3762375" cy="12763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94551676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xmlns:mc="http://schemas.openxmlformats.org/markup-compatibility/2006" xmlns:a14="http://schemas.microsoft.com/office/drawing/2010/main" val="1F497D" mc:Ignorable=""/>
      </a:dk2>
      <a:lt2>
        <a:srgbClr xmlns:mc="http://schemas.openxmlformats.org/markup-compatibility/2006" xmlns:a14="http://schemas.microsoft.com/office/drawing/2010/main" val="EEECE1" mc:Ignorable=""/>
      </a:lt2>
      <a:accent1>
        <a:srgbClr xmlns:mc="http://schemas.openxmlformats.org/markup-compatibility/2006" xmlns:a14="http://schemas.microsoft.com/office/drawing/2010/main" val="4F81BD" mc:Ignorable=""/>
      </a:accent1>
      <a:accent2>
        <a:srgbClr xmlns:mc="http://schemas.openxmlformats.org/markup-compatibility/2006" xmlns:a14="http://schemas.microsoft.com/office/drawing/2010/main" val="C0504D" mc:Ignorable=""/>
      </a:accent2>
      <a:accent3>
        <a:srgbClr xmlns:mc="http://schemas.openxmlformats.org/markup-compatibility/2006" xmlns:a14="http://schemas.microsoft.com/office/drawing/2010/main" val="9BBB59" mc:Ignorable=""/>
      </a:accent3>
      <a:accent4>
        <a:srgbClr xmlns:mc="http://schemas.openxmlformats.org/markup-compatibility/2006" xmlns:a14="http://schemas.microsoft.com/office/drawing/2010/main" val="8064A2" mc:Ignorable=""/>
      </a:accent4>
      <a:accent5>
        <a:srgbClr xmlns:mc="http://schemas.openxmlformats.org/markup-compatibility/2006" xmlns:a14="http://schemas.microsoft.com/office/drawing/2010/main" val="4BACC6" mc:Ignorable=""/>
      </a:accent5>
      <a:accent6>
        <a:srgbClr xmlns:mc="http://schemas.openxmlformats.org/markup-compatibility/2006" xmlns:a14="http://schemas.microsoft.com/office/drawing/2010/main" val="F79646" mc:Ignorable=""/>
      </a:accent6>
      <a:hlink>
        <a:srgbClr xmlns:mc="http://schemas.openxmlformats.org/markup-compatibility/2006" xmlns:a14="http://schemas.microsoft.com/office/drawing/2010/main" val="0000FF" mc:Ignorable=""/>
      </a:hlink>
      <a:folHlink>
        <a:srgbClr xmlns:mc="http://schemas.openxmlformats.org/markup-compatibility/2006" xmlns:a14="http://schemas.microsoft.com/office/drawing/2010/main" val="800080" mc:Ignorable="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xmlns:mc="http://schemas.openxmlformats.org/markup-compatibility/2006" xmlns:a14="http://schemas.microsoft.com/office/drawing/2010/main" val="000000" mc:Ignorable="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xmlns:mc="http://schemas.openxmlformats.org/markup-compatibility/2006" xmlns:a14="http://schemas.microsoft.com/office/drawing/2010/main" val="000000" mc:Ignorable="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209</TotalTime>
  <Words>0</Words>
  <Application>Microsoft Office PowerPoint</Application>
  <PresentationFormat>Presentación en pantalla (4:3)</PresentationFormat>
  <Paragraphs>0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Presentación de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Presentación de PowerPoint</dc:title>
  <dc:creator>ortiz</dc:creator>
  <cp:lastModifiedBy>ortiz</cp:lastModifiedBy>
  <cp:revision>6</cp:revision>
  <dcterms:created xsi:type="dcterms:W3CDTF">2010-05-06T10:06:57Z</dcterms:created>
  <dcterms:modified xsi:type="dcterms:W3CDTF">2010-05-06T13:38:40Z</dcterms:modified>
</cp:coreProperties>
</file>

<file path=docProps/thumbnail.jpeg>
</file>