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63" r:id="rId4"/>
    <p:sldId id="264" r:id="rId5"/>
    <p:sldId id="256" r:id="rId6"/>
  </p:sldIdLst>
  <p:sldSz cx="12192000" cy="6858000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2AC62C-4D02-48E2-B1DC-5E505AA9CF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252602D-4B6B-4AA3-A483-A27C23D00B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13D30F8-EF63-4660-ACA9-0778C81B1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69423B-C7D1-4D8E-9EFE-AC7D7C0EF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A0A978-3D2C-4561-A773-6C07DCA6C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89895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094BF1-0A6F-4A9F-9E29-964A776B2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4FFCC73-B161-43AA-97E3-9200D12C6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96B552-5878-4891-A14D-E99A53359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C0C8BA-7874-42E5-9974-11700CD65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45A26E-CBDE-4F9F-A427-4EA92D7A6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424486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8EB9818-8A64-4086-94BD-394A75612F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4F655D-1327-41F6-915F-BC9EE9A2F6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6F6754-D3A0-434C-AF37-07A9509EC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571D24-54C2-4B31-8E0A-E254CFFDB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0BA2CCB-BA93-4544-8AF4-51F118B0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45612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32AA67-E4AC-4DE2-94A0-3A6B280B3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52F2223-6AD0-44B4-ACA0-809D4925D3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B567FE8-3F92-4131-8C69-7D624F570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1EE768-1622-4B1F-9588-0E29590B4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4EB72C-B30E-4E63-ABF1-DBE0D85A9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546344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99C264-4FD9-4816-A684-BB95A871C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1D72E3D-B417-47C0-9B0C-47BE58ABEA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5071D0-15B4-4E85-A4D1-E711C1991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C91592D-9942-4A50-A69A-08798380F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48278B-2F32-4A63-B9F8-86EB8B2CD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093956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418F00-A9F0-4790-AB1D-91F684065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9D4869-5FF0-435B-A712-6F41B85055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C422125-220D-47F3-9551-8D5768ABA7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52B313-F9A9-4845-8BBA-EFE6667F1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05D5EB4-458D-4F56-AEF4-4BD868E83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91F3F2A-3810-402C-A621-40A2B4A9C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21499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A735D2-16E1-4B3C-BF98-E459A8CC8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CCFC049-CFFD-4790-BCDB-56435F8042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2810753-C5BF-4E01-BEFB-74B8B43E9C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EAC865D-9D46-4839-B0C9-6C8C2AAAC1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81E5DD7-BF79-44AB-BE99-616996B80B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C96A3E4-D1D9-499B-8D2B-80AE8FE52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FDF1C94-DA77-406C-A1D4-9F0B26979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7907DA0-8881-421C-AECE-3108FA5ED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40751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E3867B-89AB-4E79-BB60-B32443922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82E13C4-0AAD-4998-8FF7-896ACAC9E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9B68448-F215-4959-ADE8-C6E9965B3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4585FDE-A090-426A-916C-602860543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51019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075A8ED-7A32-4F9D-820C-4B939868C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6349A49-6DC9-4017-8635-A0636E4B1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3874301-A8C9-4825-9ABA-573C23FA2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821008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B1EF2E-FA2A-41E6-8EEA-D2E7A68C5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9FDCA9-F034-431F-A59A-94FF5F3DB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C0B29D-B0A0-4FA7-8F07-951D0CF26D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1C0287B-0F69-46E1-9742-9D17E9B04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2AFBBA-AD2E-463C-98C6-5D18A320D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462606E-A15B-4ED8-ACFA-C086A7470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89533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E7C47C-1F0B-46BF-AE50-B2E0C96D2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FC8DE60-0EBE-40C4-B2AF-81D3A48AB4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6DBE144-3985-41A7-B064-686F9C379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407CCB-8876-4070-8597-138200185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423F9E3-20D1-459D-AAD1-12D512E6B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59489E1-744C-4C64-A7E5-E69C2F8D1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303825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8244ABE-79F1-4E9D-8389-078745EAF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5367884-7D78-43DC-82D2-BB79B05B6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419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CA907A6-D4D9-4385-9D98-E832338959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AC70A-BF44-403C-BB67-D39BC7EE20B9}" type="datetimeFigureOut">
              <a:rPr lang="es-419" smtClean="0"/>
              <a:t>12/9/2021</a:t>
            </a:fld>
            <a:endParaRPr lang="es-419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B65DA3-AB02-4B3B-A513-9F75CAA234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AE9BBC-F273-415F-B2F8-02C1E7274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3790C-1ED1-4EFF-B41E-AA5E4A219E56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84242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0E0F667-1A58-4E02-B9CC-F977701D8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693" y="375919"/>
            <a:ext cx="7912359" cy="618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62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45D5611-FEE2-44E5-A7CC-6DD3E43A0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1347787"/>
            <a:ext cx="66675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79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99005EA-FC6E-488C-87FE-47733D2CE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759" y="0"/>
            <a:ext cx="55564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07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77C802B-7BAC-406F-A838-E24F92DB7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79" y="0"/>
            <a:ext cx="49052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404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C40CB15-540D-4FDB-B3BF-E7E747F8F1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35294"/>
            <a:ext cx="8296858" cy="622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389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0</Words>
  <Application>Microsoft Office PowerPoint</Application>
  <PresentationFormat>Panorámica</PresentationFormat>
  <Paragraphs>0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Juan Rivera</dc:creator>
  <cp:lastModifiedBy>Juan Rivera</cp:lastModifiedBy>
  <cp:revision>2</cp:revision>
  <dcterms:created xsi:type="dcterms:W3CDTF">2021-09-12T16:34:27Z</dcterms:created>
  <dcterms:modified xsi:type="dcterms:W3CDTF">2021-09-12T21:37:31Z</dcterms:modified>
</cp:coreProperties>
</file>