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6" autoAdjust="0"/>
    <p:restoredTop sz="94660"/>
  </p:normalViewPr>
  <p:slideViewPr>
    <p:cSldViewPr snapToGrid="0">
      <p:cViewPr>
        <p:scale>
          <a:sx n="75" d="100"/>
          <a:sy n="75" d="100"/>
        </p:scale>
        <p:origin x="1018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1C9EB-7035-442D-A3E6-9505D1D83B60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40367-A0FF-4F63-83DB-D9D18A2CEE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3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5B0A-974F-429F-B5D3-2A571EBCCA67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5F63-A93C-4AFD-A0A3-482724015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37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5B0A-974F-429F-B5D3-2A571EBCCA67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5F63-A93C-4AFD-A0A3-482724015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11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5B0A-974F-429F-B5D3-2A571EBCCA67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5F63-A93C-4AFD-A0A3-482724015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88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5B0A-974F-429F-B5D3-2A571EBCCA67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5F63-A93C-4AFD-A0A3-482724015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32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5B0A-974F-429F-B5D3-2A571EBCCA67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5F63-A93C-4AFD-A0A3-482724015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23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5B0A-974F-429F-B5D3-2A571EBCCA67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5F63-A93C-4AFD-A0A3-482724015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753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5B0A-974F-429F-B5D3-2A571EBCCA67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5F63-A93C-4AFD-A0A3-482724015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88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5B0A-974F-429F-B5D3-2A571EBCCA67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5F63-A93C-4AFD-A0A3-482724015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94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5B0A-974F-429F-B5D3-2A571EBCCA67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5F63-A93C-4AFD-A0A3-482724015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828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5B0A-974F-429F-B5D3-2A571EBCCA67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5F63-A93C-4AFD-A0A3-482724015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91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5B0A-974F-429F-B5D3-2A571EBCCA67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5F63-A93C-4AFD-A0A3-482724015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76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5B0A-974F-429F-B5D3-2A571EBCCA67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A5F63-A93C-4AFD-A0A3-482724015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48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667000" y="0"/>
            <a:ext cx="6858000" cy="6858000"/>
            <a:chOff x="2667000" y="0"/>
            <a:chExt cx="6858000" cy="685800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4203" y="4946536"/>
              <a:ext cx="480291" cy="480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439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3274992" y="1198881"/>
            <a:ext cx="3272113" cy="2586736"/>
            <a:chOff x="3274992" y="1198881"/>
            <a:chExt cx="3272113" cy="2586736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992" y="1198881"/>
              <a:ext cx="3272113" cy="2586736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32667">
              <a:off x="4872947" y="1951648"/>
              <a:ext cx="946267" cy="946267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349"/>
            <a:stretch/>
          </p:blipFill>
          <p:spPr>
            <a:xfrm rot="20006155">
              <a:off x="4046813" y="2116102"/>
              <a:ext cx="488758" cy="946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7176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551" y="857885"/>
            <a:ext cx="4351338" cy="435133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697">
            <a:off x="6082750" y="3086701"/>
            <a:ext cx="680083" cy="6800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8400">
            <a:off x="5175151" y="3121078"/>
            <a:ext cx="674102" cy="57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6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10011508" y="-4309293"/>
            <a:ext cx="6858000" cy="6858000"/>
            <a:chOff x="10011508" y="-4309293"/>
            <a:chExt cx="6858000" cy="6858000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1508" y="-4309293"/>
              <a:ext cx="6858000" cy="6858000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7139" y="-604237"/>
              <a:ext cx="673684" cy="673684"/>
            </a:xfrm>
            <a:prstGeom prst="rect">
              <a:avLst/>
            </a:prstGeom>
          </p:spPr>
        </p:pic>
      </p:grpSp>
      <p:grpSp>
        <p:nvGrpSpPr>
          <p:cNvPr id="13" name="Grupo 12"/>
          <p:cNvGrpSpPr/>
          <p:nvPr/>
        </p:nvGrpSpPr>
        <p:grpSpPr>
          <a:xfrm>
            <a:off x="511292" y="3429000"/>
            <a:ext cx="6858000" cy="6858000"/>
            <a:chOff x="511292" y="3429000"/>
            <a:chExt cx="6858000" cy="685800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92" y="3429000"/>
              <a:ext cx="6858000" cy="6858000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300" y="7130004"/>
              <a:ext cx="850675" cy="850675"/>
            </a:xfrm>
            <a:prstGeom prst="rect">
              <a:avLst/>
            </a:prstGeom>
          </p:spPr>
        </p:pic>
      </p:grpSp>
      <p:grpSp>
        <p:nvGrpSpPr>
          <p:cNvPr id="14" name="Grupo 13"/>
          <p:cNvGrpSpPr/>
          <p:nvPr/>
        </p:nvGrpSpPr>
        <p:grpSpPr>
          <a:xfrm>
            <a:off x="10011508" y="3429000"/>
            <a:ext cx="6858000" cy="6881446"/>
            <a:chOff x="10011508" y="3429000"/>
            <a:chExt cx="6858000" cy="6881446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1508" y="3429000"/>
              <a:ext cx="6858000" cy="6858000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4185" y="9412037"/>
              <a:ext cx="898409" cy="898409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498507" y="-4309293"/>
            <a:ext cx="6858000" cy="6858000"/>
            <a:chOff x="498507" y="-4309293"/>
            <a:chExt cx="6858000" cy="685800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507" y="-4309293"/>
              <a:ext cx="6858000" cy="6858000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413" y="69447"/>
              <a:ext cx="451413" cy="4514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178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2667000" y="0"/>
            <a:ext cx="6858000" cy="6858000"/>
            <a:chOff x="2667000" y="0"/>
            <a:chExt cx="6858000" cy="685800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1" b="100000" l="0" r="100000">
                          <a14:foregroundMark x1="55762" y1="42090" x2="65723" y2="67188"/>
                          <a14:foregroundMark x1="92090" y1="24512" x2="96289" y2="44336"/>
                          <a14:foregroundMark x1="23047" y1="10938" x2="35156" y2="15527"/>
                          <a14:foregroundMark x1="34082" y1="16113" x2="36523" y2="19336"/>
                          <a14:foregroundMark x1="54492" y1="20117" x2="67969" y2="14453"/>
                          <a14:foregroundMark x1="73438" y1="55078" x2="73438" y2="55078"/>
                          <a14:backgroundMark x1="7617" y1="26953" x2="391" y2="42383"/>
                          <a14:backgroundMark x1="1953" y1="41895" x2="195" y2="42285"/>
                          <a14:backgroundMark x1="97559" y1="25977" x2="99805" y2="47754"/>
                          <a14:backgroundMark x1="98730" y1="48828" x2="99902" y2="52051"/>
                          <a14:backgroundMark x1="99023" y1="52637" x2="99902" y2="53711"/>
                          <a14:backgroundMark x1="28516" y1="47461" x2="50293" y2="53418"/>
                          <a14:backgroundMark x1="29980" y1="65430" x2="35352" y2="52734"/>
                          <a14:backgroundMark x1="44434" y1="55859" x2="52930" y2="57422"/>
                          <a14:backgroundMark x1="42578" y1="59961" x2="56055" y2="59863"/>
                          <a14:backgroundMark x1="43457" y1="62207" x2="55859" y2="62012"/>
                          <a14:backgroundMark x1="62012" y1="72852" x2="60352" y2="69336"/>
                          <a14:backgroundMark x1="68945" y1="58887" x2="66016" y2="45605"/>
                          <a14:backgroundMark x1="56934" y1="73730" x2="36816" y2="72852"/>
                          <a14:backgroundMark x1="42773" y1="76465" x2="62305" y2="76465"/>
                          <a14:backgroundMark x1="78027" y1="71289" x2="79980" y2="73047"/>
                          <a14:backgroundMark x1="76563" y1="72852" x2="78711" y2="69922"/>
                          <a14:backgroundMark x1="75586" y1="72852" x2="78027" y2="69629"/>
                          <a14:backgroundMark x1="79590" y1="74219" x2="76270" y2="72461"/>
                          <a14:backgroundMark x1="41113" y1="76660" x2="39746" y2="73633"/>
                          <a14:backgroundMark x1="26660" y1="50000" x2="29883" y2="66699"/>
                          <a14:backgroundMark x1="71582" y1="51270" x2="72266" y2="55078"/>
                          <a14:backgroundMark x1="71777" y1="56641" x2="71777" y2="58008"/>
                          <a14:backgroundMark x1="73242" y1="52344" x2="72559" y2="54883"/>
                          <a14:backgroundMark x1="72656" y1="51660" x2="73145" y2="51855"/>
                          <a14:backgroundMark x1="72852" y1="51270" x2="72852" y2="512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090" y="195580"/>
              <a:ext cx="1353820" cy="1353820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8946">
              <a:off x="3224941" y="3202972"/>
              <a:ext cx="531831" cy="452057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1054" flipH="1">
              <a:off x="8376061" y="3202970"/>
              <a:ext cx="531831" cy="452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252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165" y="-222297"/>
            <a:ext cx="6862229" cy="685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152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Jesus</dc:creator>
  <cp:lastModifiedBy>Jesus</cp:lastModifiedBy>
  <cp:revision>75</cp:revision>
  <dcterms:created xsi:type="dcterms:W3CDTF">2024-03-06T16:22:51Z</dcterms:created>
  <dcterms:modified xsi:type="dcterms:W3CDTF">2024-04-24T20:32:59Z</dcterms:modified>
</cp:coreProperties>
</file>