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5220000" cx="522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44">
          <p15:clr>
            <a:srgbClr val="747775"/>
          </p15:clr>
        </p15:guide>
        <p15:guide id="2" pos="164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44" orient="horz"/>
        <p:guide pos="16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85ebc3a33_0_3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85ebc3a3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85ebc3a33_0_4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85ebc3a3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85ebc3a33_0_4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85ebc3a3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85ebc3a33_0_4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85ebc3a3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85ebc3a33_0_5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85ebc3a3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85ebc3a33_0_5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85ebc3a3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85ebc3a33_0_6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85ebc3a3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5ebc3a33_0_6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5ebc3a3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85ebc3a33_0_7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85ebc3a3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85ebc3a33_0_7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85ebc3a3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85ebc3a33_0_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85ebc3a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5ebc3a33_0_7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85ebc3a3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5ebc3a33_0_8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85ebc3a3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85ebc3a33_0_8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85ebc3a3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85ebc3a33_0_9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85ebc3a3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85ebc3a33_0_9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85ebc3a3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85ebc3a33_0_9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85ebc3a3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85ebc3a33_0_10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85ebc3a3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85ebc3a33_0_10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85ebc3a3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85ebc3a33_0_23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85ebc3a3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85ebc3a33_0_11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85ebc3a3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85ebc3a33_0_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85ebc3a3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85ebc3a33_0_11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85ebc3a3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85ebc3a33_0_12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85ebc3a3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85ebc3a33_0_12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85ebc3a3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85ebc3a33_0_24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85ebc3a33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85ebc3a33_0_13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85ebc3a3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85ebc3a33_0_13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e85ebc3a3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85ebc3a33_0_13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e85ebc3a3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85ebc3a33_0_14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85ebc3a3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e85ebc3a33_0_14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e85ebc3a3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85ebc3a33_0_15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e85ebc3a3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85ebc3a33_0_1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85ebc3a3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85ebc3a33_0_15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e85ebc3a3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85ebc3a33_0_15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e85ebc3a3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85ebc3a33_0_16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e85ebc3a3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85ebc3a33_0_16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85ebc3a3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85ebc3a33_0_17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e85ebc3a3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85ebc3a33_0_17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e85ebc3a3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85ebc3a33_0_17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85ebc3a3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85ebc3a33_0_18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e85ebc3a3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85ebc3a33_0_18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85ebc3a3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85ebc3a33_0_19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e85ebc3a3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85ebc3a33_0_1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85ebc3a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85ebc3a33_0_19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e85ebc3a3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e65f62a86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ee65f62a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85ebc3a33_0_24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e85ebc3a33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85ebc3a33_0_19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85ebc3a33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e85ebc3a33_0_20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e85ebc3a3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e85ebc3a33_0_20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e85ebc3a3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85ebc3a33_0_21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85ebc3a3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85ebc3a33_0_21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e85ebc3a33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e85ebc3a33_0_21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e85ebc3a33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85ebc3a33_0_23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e85ebc3a3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85ebc3a33_0_2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85ebc3a3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e65f62a86_0_3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ee65f62a8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e65f62a86_0_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ee65f62a8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e65f62a86_0_1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e65f62a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ee65f62a86_0_1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ee65f62a8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e65f62a86_0_2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ee65f62a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ee65f62a86_0_2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ee65f62a8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ee65f62a86_0_2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ee65f62a8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e85ebc3a33_0_22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e85ebc3a3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e85ebc3a33_0_25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e85ebc3a33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e85ebc3a33_0_26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e85ebc3a3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85ebc3a33_0_2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85ebc3a3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85ebc3a33_0_26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e85ebc3a3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e85ebc3a33_0_27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e85ebc3a33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85ebc3a33_0_27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e85ebc3a33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e85ebc3a33_0_27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e85ebc3a3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ee65f62a86_0_3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ee65f62a8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e65f62a86_0_4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ee65f62a8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ee65f62a86_0_4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ee65f62a8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85ebc3a33_0_2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85ebc3a3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85ebc3a33_0_3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85ebc3a3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7944" y="755649"/>
            <a:ext cx="4864200" cy="208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7939" y="2876277"/>
            <a:ext cx="48642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77939" y="1122577"/>
            <a:ext cx="4864200" cy="19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7939" y="3199108"/>
            <a:ext cx="4864200" cy="13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7939" y="2182840"/>
            <a:ext cx="4864200" cy="8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7939" y="451644"/>
            <a:ext cx="4864200" cy="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7939" y="1169616"/>
            <a:ext cx="48642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7939" y="451644"/>
            <a:ext cx="4864200" cy="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7939" y="1169616"/>
            <a:ext cx="22833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758654" y="1169616"/>
            <a:ext cx="22833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7939" y="451644"/>
            <a:ext cx="4864200" cy="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77939" y="563864"/>
            <a:ext cx="1602900" cy="76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7939" y="1410268"/>
            <a:ext cx="1602900" cy="32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79867" y="456845"/>
            <a:ext cx="3635100" cy="415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10000" y="-127"/>
            <a:ext cx="2610000" cy="52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1565" y="1251516"/>
            <a:ext cx="2309400" cy="15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1565" y="2844766"/>
            <a:ext cx="2309400" cy="12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19793" y="734844"/>
            <a:ext cx="2190300" cy="37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7939" y="4293497"/>
            <a:ext cx="34245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7939" y="451644"/>
            <a:ext cx="486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7939" y="1169616"/>
            <a:ext cx="48642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836639" y="4732573"/>
            <a:ext cx="3132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jpg"/><Relationship Id="rId4" Type="http://schemas.openxmlformats.org/officeDocument/2006/relationships/image" Target="../media/image4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6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7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1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4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4539375"/>
            <a:ext cx="4843850" cy="5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0242" cy="49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9518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199" cy="49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0224" cy="49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199" cy="49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199" cy="491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199" cy="49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0224" cy="49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0229" cy="49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0229" cy="49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201" cy="49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15199" cy="490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8172" cy="4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