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s-419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8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9A7F91-9B91-42DA-8A3A-BB794DA109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700AC8A-F70E-45FE-9259-7657547831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419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1DCF254-D3D1-449D-8993-FD9A2FF72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F122-3D03-471B-AB99-2BA6628DCBC7}" type="datetimeFigureOut">
              <a:rPr lang="es-419" smtClean="0"/>
              <a:t>24/5/2021</a:t>
            </a:fld>
            <a:endParaRPr lang="es-419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C59BFCD-AC1F-4277-9019-F8659AC35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C928B9-4C64-440B-A1AF-AC0EEE3BA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93A9-620F-4DAC-B345-9AB1257D814D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899273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1066B-41B1-48CC-9510-13358C2FB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D463B33-BFAE-47A0-B910-443874AFE2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B1328D4-C5F2-46AB-BD25-DF4CF88FC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F122-3D03-471B-AB99-2BA6628DCBC7}" type="datetimeFigureOut">
              <a:rPr lang="es-419" smtClean="0"/>
              <a:t>24/5/2021</a:t>
            </a:fld>
            <a:endParaRPr lang="es-419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D4E118A-4C4A-4BDC-A482-0F71DBEC3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A81E635-D86D-474E-8CF3-F660B6B1A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93A9-620F-4DAC-B345-9AB1257D814D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810994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173563C-99EC-4146-AC86-A5187C9CB2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9143233-FCC9-4114-AB1C-DFB91FF2DD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5A893ED-2E2F-4BC4-B1D6-59D4C7BD7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F122-3D03-471B-AB99-2BA6628DCBC7}" type="datetimeFigureOut">
              <a:rPr lang="es-419" smtClean="0"/>
              <a:t>24/5/2021</a:t>
            </a:fld>
            <a:endParaRPr lang="es-419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299266-CFB8-4052-9AAE-F232BA73C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D0895E1-8FB8-4F2F-9F8E-3C5C49E97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93A9-620F-4DAC-B345-9AB1257D814D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507490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407F35-96DC-46B9-9135-EB019400B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7C68C17-2566-4775-A103-F6C8054FFB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E9E4E7F-5A0A-4CE4-966F-D48175CDC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F122-3D03-471B-AB99-2BA6628DCBC7}" type="datetimeFigureOut">
              <a:rPr lang="es-419" smtClean="0"/>
              <a:t>24/5/2021</a:t>
            </a:fld>
            <a:endParaRPr lang="es-419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0DB3DD-45FC-49D6-BF99-CB227145C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7FAC34D-D9F4-4F51-8F74-5E4930ADD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93A9-620F-4DAC-B345-9AB1257D814D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574074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71EB5A-9D7A-4E05-B83C-55A762123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B0DFCC6-3E1E-4721-8C12-04DD167397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FE5358-117C-4BCD-AE13-4E4F75915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F122-3D03-471B-AB99-2BA6628DCBC7}" type="datetimeFigureOut">
              <a:rPr lang="es-419" smtClean="0"/>
              <a:t>24/5/2021</a:t>
            </a:fld>
            <a:endParaRPr lang="es-419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9CF7935-9D68-4C5A-B146-E8F08862A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97BD55-D027-43AC-A58A-FC99E6083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93A9-620F-4DAC-B345-9AB1257D814D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150032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1528F-80CB-4B99-A292-3DB128399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DAEA561-1D24-40BA-BD7D-EA6B1D0D9B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1E2993E-3C83-478D-94E9-B32560A6A0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DFDD18C-D2DA-4C26-9F3A-74525A5F4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F122-3D03-471B-AB99-2BA6628DCBC7}" type="datetimeFigureOut">
              <a:rPr lang="es-419" smtClean="0"/>
              <a:t>24/5/2021</a:t>
            </a:fld>
            <a:endParaRPr lang="es-419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2847637-55EC-4E2A-8A53-7278C678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2CA1387-AACD-43F4-AA2F-5513F2573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93A9-620F-4DAC-B345-9AB1257D814D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583721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99BF14-64FF-492A-95B7-A3C717AD2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7F4B715-E732-4978-8C23-E476A3825E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E04A9AD-CEA1-4A03-9EBE-55ADF3D326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C2A1AE1-5836-46C8-943F-C406189B30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FE7288D-1CFF-4FEB-96A9-8D4FB093A1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A760DA0-4CCA-4FF5-BF52-EC3BCF7E6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F122-3D03-471B-AB99-2BA6628DCBC7}" type="datetimeFigureOut">
              <a:rPr lang="es-419" smtClean="0"/>
              <a:t>24/5/2021</a:t>
            </a:fld>
            <a:endParaRPr lang="es-419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B4E4EB9-F0E6-4EE5-AD19-35193F748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3E98C11-6B7A-4DBD-BA4C-E87953CF1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93A9-620F-4DAC-B345-9AB1257D814D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180077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D677D3-23F1-4906-B71B-135ADBA00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42D23DE-7DB8-471D-A1F3-5BB23B38F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F122-3D03-471B-AB99-2BA6628DCBC7}" type="datetimeFigureOut">
              <a:rPr lang="es-419" smtClean="0"/>
              <a:t>24/5/2021</a:t>
            </a:fld>
            <a:endParaRPr lang="es-419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EAC7DAA-427C-4B3E-829B-B25311617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4B41DEE-D281-4FB2-B2CB-D941A2A01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93A9-620F-4DAC-B345-9AB1257D814D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774539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79D42A0-0573-4B77-96DD-82E80CF3B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F122-3D03-471B-AB99-2BA6628DCBC7}" type="datetimeFigureOut">
              <a:rPr lang="es-419" smtClean="0"/>
              <a:t>24/5/2021</a:t>
            </a:fld>
            <a:endParaRPr lang="es-419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7A1A9E5-4898-4C22-BCDE-20E50BB39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2E94A95-F21E-49C2-B550-0B6E4121C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93A9-620F-4DAC-B345-9AB1257D814D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175314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1CEAF4-89DF-4F4E-A3B1-369781595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7BA8F20-1B78-43AA-968B-0662057F8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9A87E43-25F5-43D5-B601-ACB314A232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6F9E77B-18B9-47D7-A56B-F3A39B934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F122-3D03-471B-AB99-2BA6628DCBC7}" type="datetimeFigureOut">
              <a:rPr lang="es-419" smtClean="0"/>
              <a:t>24/5/2021</a:t>
            </a:fld>
            <a:endParaRPr lang="es-419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EDD807B-062F-4C60-BAC8-891EB97D8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7D4A001-9B18-40B1-8D1C-5F467EAF5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93A9-620F-4DAC-B345-9AB1257D814D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549576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606969-1E28-4524-BAE5-D5DACF93F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8CC02EC-833F-4869-A3CC-5D33403D2D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419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565B43A-6F36-4F57-B9F6-6A2385E94C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7B65ECE-3826-4DC1-B04E-C6259AE0C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F122-3D03-471B-AB99-2BA6628DCBC7}" type="datetimeFigureOut">
              <a:rPr lang="es-419" smtClean="0"/>
              <a:t>24/5/2021</a:t>
            </a:fld>
            <a:endParaRPr lang="es-419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EA3B867-B603-4000-8F4D-F4F8C5E53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4B0055C-2B75-4480-8F1E-423FD198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93A9-620F-4DAC-B345-9AB1257D814D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858900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EAF8155-0995-4577-9941-E9E2BAA25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B784668-EF48-4CC1-BF31-8132646B45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419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1F44EBD-3601-4B6E-81C4-AF08167F3A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AF122-3D03-471B-AB99-2BA6628DCBC7}" type="datetimeFigureOut">
              <a:rPr lang="es-419" smtClean="0"/>
              <a:t>24/5/2021</a:t>
            </a:fld>
            <a:endParaRPr lang="es-419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C3B2CEB-B84B-4AE5-8A75-E92D17BA34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419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D842EA7-1636-49E1-B544-10FF951952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E93A9-620F-4DAC-B345-9AB1257D814D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947167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419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Forma, Círculo&#10;&#10;Descripción generada automáticamente">
            <a:extLst>
              <a:ext uri="{FF2B5EF4-FFF2-40B4-BE49-F238E27FC236}">
                <a16:creationId xmlns:a16="http://schemas.microsoft.com/office/drawing/2014/main" id="{ACAF7E4D-82E4-4E36-80A3-144BD9F1EC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718" y="0"/>
            <a:ext cx="8732564" cy="6858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77FC0EA-AC23-4E4C-9DE6-A1021D562B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5487" y="562587"/>
            <a:ext cx="583996" cy="80481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A55F0DC7-6D2A-43D9-9ABF-5E83B5B8C7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464585" y="-251440"/>
            <a:ext cx="1001678" cy="2320125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8D74EB19-0FCC-470E-A096-4B243733A9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232705">
            <a:off x="4887177" y="493977"/>
            <a:ext cx="207672" cy="481018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90799E4E-8CB1-43D7-8F78-846DD083CD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0628" y="616766"/>
            <a:ext cx="2785886" cy="919599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36490948-A8DD-42DF-BA69-453EF53581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6836" y="443152"/>
            <a:ext cx="1438275" cy="1266825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CE4BEC18-78B2-42C7-A34E-CA06E90C26A4}"/>
              </a:ext>
            </a:extLst>
          </p:cNvPr>
          <p:cNvSpPr/>
          <p:nvPr/>
        </p:nvSpPr>
        <p:spPr>
          <a:xfrm>
            <a:off x="3097427" y="172995"/>
            <a:ext cx="4028060" cy="15768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9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</a:t>
            </a:r>
            <a:r>
              <a:rPr lang="pt-BR" sz="9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8A8A8"/>
                </a:solidFill>
              </a:rPr>
              <a:t>r</a:t>
            </a:r>
            <a:r>
              <a:rPr lang="pt-BR" sz="96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accent1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a</a:t>
            </a:r>
            <a:r>
              <a:rPr lang="pt-BR" sz="96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C000"/>
                </a:solidFill>
              </a:rPr>
              <a:t>ç</a:t>
            </a:r>
            <a:r>
              <a:rPr lang="pt-BR" sz="9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õ</a:t>
            </a:r>
            <a:r>
              <a:rPr lang="pt-BR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e</a:t>
            </a:r>
            <a:r>
              <a:rPr lang="pt-BR" sz="9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</a:t>
            </a:r>
            <a:endParaRPr lang="pt-BR" sz="9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7030A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9078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Un dibujo de un muñeco de peluche&#10;&#10;Descripción generada automáticamente con confianza media">
            <a:extLst>
              <a:ext uri="{FF2B5EF4-FFF2-40B4-BE49-F238E27FC236}">
                <a16:creationId xmlns:a16="http://schemas.microsoft.com/office/drawing/2014/main" id="{3C322167-9802-4B33-96D3-A9B81BDB6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63" y="562063"/>
            <a:ext cx="10669099" cy="588616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161BE03-DD79-4946-87C3-4F04EF3C24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9917" y="5841534"/>
            <a:ext cx="3740923" cy="762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FD9C993-2C03-4A18-AE66-D924F8AF21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7873" y="5837339"/>
            <a:ext cx="5138789" cy="7620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1735F257-CCFE-4926-B682-1DFF8FE5328E}"/>
              </a:ext>
            </a:extLst>
          </p:cNvPr>
          <p:cNvSpPr/>
          <p:nvPr/>
        </p:nvSpPr>
        <p:spPr>
          <a:xfrm>
            <a:off x="1771793" y="5756674"/>
            <a:ext cx="30171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Um</a:t>
            </a:r>
            <a:r>
              <a:rPr lang="es-E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ES" sz="54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meio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BC6C44D-BE80-482E-B37E-17178FADD22B}"/>
              </a:ext>
            </a:extLst>
          </p:cNvPr>
          <p:cNvSpPr/>
          <p:nvPr/>
        </p:nvSpPr>
        <p:spPr>
          <a:xfrm>
            <a:off x="6905678" y="5756674"/>
            <a:ext cx="36631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Um</a:t>
            </a:r>
            <a:r>
              <a:rPr lang="es-E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ES" sz="54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quarto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606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>
            <a:extLst>
              <a:ext uri="{FF2B5EF4-FFF2-40B4-BE49-F238E27FC236}">
                <a16:creationId xmlns:a16="http://schemas.microsoft.com/office/drawing/2014/main" id="{B8C2588F-1E68-4508-87FD-78E69014DFF9}"/>
              </a:ext>
            </a:extLst>
          </p:cNvPr>
          <p:cNvGrpSpPr/>
          <p:nvPr/>
        </p:nvGrpSpPr>
        <p:grpSpPr>
          <a:xfrm>
            <a:off x="2363205" y="0"/>
            <a:ext cx="7286625" cy="6858000"/>
            <a:chOff x="2363205" y="0"/>
            <a:chExt cx="7286625" cy="6858000"/>
          </a:xfrm>
        </p:grpSpPr>
        <p:pic>
          <p:nvPicPr>
            <p:cNvPr id="5" name="Imagen 4" descr="Imagen de la pantalla de un video juego&#10;&#10;Descripción generada automáticamente con confianza baja">
              <a:extLst>
                <a:ext uri="{FF2B5EF4-FFF2-40B4-BE49-F238E27FC236}">
                  <a16:creationId xmlns:a16="http://schemas.microsoft.com/office/drawing/2014/main" id="{67A9CF15-1B1A-48F4-9E3D-D93C214A6A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3205" y="0"/>
              <a:ext cx="7286625" cy="6858000"/>
            </a:xfrm>
            <a:prstGeom prst="rect">
              <a:avLst/>
            </a:prstGeom>
          </p:spPr>
        </p:pic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38A9FCB7-5000-43F6-B837-C72BF8254B43}"/>
                </a:ext>
              </a:extLst>
            </p:cNvPr>
            <p:cNvSpPr/>
            <p:nvPr/>
          </p:nvSpPr>
          <p:spPr>
            <a:xfrm rot="21336957">
              <a:off x="3061748" y="700782"/>
              <a:ext cx="5335398" cy="203132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J</a:t>
              </a:r>
              <a:r>
                <a:rPr lang="pt-BR" b="0" cap="none" spc="0" dirty="0" err="1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oão</a:t>
              </a:r>
              <a:r>
                <a:rPr lang="pt-BR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está no </a:t>
              </a:r>
              <a:r>
                <a:rPr lang="pt-BR" b="0" cap="none" spc="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sexto</a:t>
              </a:r>
              <a:r>
                <a:rPr lang="pt-BR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ano, nas férias cuida da fazenda com seu irmão Pedro, que tem </a:t>
              </a:r>
              <a:r>
                <a:rPr lang="pt-BR" b="0" cap="none" spc="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dois terços </a:t>
              </a:r>
              <a:r>
                <a:rPr lang="pt-BR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de sua idade.</a:t>
              </a:r>
            </a:p>
            <a:p>
              <a:pPr algn="ctr"/>
              <a:r>
                <a:rPr lang="pt-BR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Eles observam que as galinhas são </a:t>
              </a:r>
              <a:r>
                <a:rPr lang="pt-BR" b="0" cap="none" spc="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um quinto </a:t>
              </a:r>
              <a:r>
                <a:rPr lang="pt-BR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dos animais e os porcos </a:t>
              </a:r>
              <a:r>
                <a:rPr lang="pt-BR" b="0" cap="none" spc="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dois quinze avos</a:t>
              </a:r>
              <a:r>
                <a:rPr lang="pt-BR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.</a:t>
              </a:r>
            </a:p>
            <a:p>
              <a:pPr algn="ctr"/>
              <a:r>
                <a:rPr lang="pt-BR" b="0" cap="none" spc="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50% </a:t>
              </a:r>
              <a:r>
                <a:rPr lang="pt-BR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das lâminas do moinho estão levantadas, como se agradecessem a abundância da fazenda</a:t>
              </a:r>
              <a:r>
                <a:rPr lang="es-ES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77321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898</TotalTime>
  <Words>64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Comic Sans MS</vt:lpstr>
      <vt:lpstr>Tema de Office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Rivera</dc:creator>
  <cp:lastModifiedBy>LINDBERG Barbosa</cp:lastModifiedBy>
  <cp:revision>11</cp:revision>
  <dcterms:created xsi:type="dcterms:W3CDTF">2021-05-16T17:35:32Z</dcterms:created>
  <dcterms:modified xsi:type="dcterms:W3CDTF">2021-05-24T03:33:15Z</dcterms:modified>
</cp:coreProperties>
</file>