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95C05"/>
    <a:srgbClr val="0066FF"/>
    <a:srgbClr val="33CC33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napVertSplitter="1" vertBarState="minimized" horzBarState="maximized">
    <p:restoredLeft sz="5453" autoAdjust="0"/>
    <p:restoredTop sz="94660"/>
  </p:normalViewPr>
  <p:slideViewPr>
    <p:cSldViewPr snapToGrid="0">
      <p:cViewPr varScale="1">
        <p:scale>
          <a:sx n="74" d="100"/>
          <a:sy n="74" d="100"/>
        </p:scale>
        <p:origin x="-900" y="-90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 smtClean="0"/>
              <a:t>Haga clic para modificar el estilo de subtítulo del patrón</a:t>
            </a:r>
            <a:endParaRPr lang="es-CO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13672162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289444273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vertical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27875501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22285834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11046926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125363480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Marcador de contenido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Marcador de texto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Marcador de contenido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7" name="Marcador de fecha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8" name="Marcador de pie de página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Marcador de número de diapositiva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19288172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Marcador de fecha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4" name="Marcador de pie de pág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Marcador de número de diapositiva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369577735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3" name="Marcador de pie de página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Marcador de número de diapositiva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18754766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Marcador de contenido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24462312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Marcador de posición de imagen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Marcador de texto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Marcador de fecha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6" name="Marcador de pie de página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Marcador de número de diapositiva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30162570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Marcador de texto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Marcador de fecha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24F952-AF95-46CE-BE5E-4D253AA84F64}" type="datetimeFigureOut">
              <a:rPr lang="es-CO" smtClean="0"/>
              <a:pPr/>
              <a:t>17/11/2013</a:t>
            </a:fld>
            <a:endParaRPr lang="es-CO"/>
          </a:p>
        </p:txBody>
      </p:sp>
      <p:sp>
        <p:nvSpPr>
          <p:cNvPr id="5" name="Marcador de pie de página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Marcador de número de diapositiva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213FB86-73A6-4A95-A327-E2704D655AC0}" type="slidenum">
              <a:rPr lang="es-CO" smtClean="0"/>
              <a:pPr/>
              <a:t>‹Nº›</a:t>
            </a:fld>
            <a:endParaRPr lang="es-CO"/>
          </a:p>
        </p:txBody>
      </p:sp>
    </p:spTree>
    <p:extLst>
      <p:ext uri="{BB962C8B-B14F-4D97-AF65-F5344CB8AC3E}">
        <p14:creationId xmlns="" xmlns:p14="http://schemas.microsoft.com/office/powerpoint/2010/main" val="374811424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uadroTexto 3"/>
          <p:cNvSpPr txBox="1"/>
          <p:nvPr/>
        </p:nvSpPr>
        <p:spPr>
          <a:xfrm>
            <a:off x="3775557" y="1101436"/>
            <a:ext cx="4879046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CO" sz="4000" b="1" dirty="0" smtClean="0">
                <a:solidFill>
                  <a:srgbClr val="F95C05"/>
                </a:solidFill>
              </a:rPr>
              <a:t>[B-</a:t>
            </a:r>
            <a:r>
              <a:rPr lang="es-CO" sz="4000" b="1" dirty="0" smtClean="0">
                <a:solidFill>
                  <a:srgbClr val="F95C05"/>
                </a:solidFill>
              </a:rPr>
              <a:t>(A</a:t>
            </a:r>
            <a:r>
              <a:rPr lang="es-CO" sz="4000" b="1" dirty="0" smtClean="0">
                <a:solidFill>
                  <a:srgbClr val="F95C05"/>
                </a:solidFill>
                <a:sym typeface="Symbol"/>
              </a:rPr>
              <a:t></a:t>
            </a:r>
            <a:r>
              <a:rPr lang="es-CO" sz="4000" b="1" dirty="0" smtClean="0">
                <a:solidFill>
                  <a:srgbClr val="F95C05"/>
                </a:solidFill>
                <a:sym typeface="Symbol"/>
              </a:rPr>
              <a:t>C</a:t>
            </a:r>
            <a:r>
              <a:rPr lang="es-CO" sz="4000" b="1" dirty="0" smtClean="0">
                <a:solidFill>
                  <a:srgbClr val="F95C05"/>
                </a:solidFill>
              </a:rPr>
              <a:t>)]</a:t>
            </a:r>
            <a:r>
              <a:rPr lang="es-CO" sz="4000" b="1" dirty="0" smtClean="0">
                <a:solidFill>
                  <a:srgbClr val="F95C05"/>
                </a:solidFill>
                <a:sym typeface="Symbol"/>
              </a:rPr>
              <a:t>[(</a:t>
            </a:r>
            <a:r>
              <a:rPr lang="es-CO" sz="4000" b="1" dirty="0" smtClean="0">
                <a:solidFill>
                  <a:srgbClr val="F95C05"/>
                </a:solidFill>
                <a:sym typeface="Symbol"/>
              </a:rPr>
              <a:t>A</a:t>
            </a:r>
            <a:r>
              <a:rPr lang="es-CO" sz="4000" b="1" dirty="0" smtClean="0">
                <a:solidFill>
                  <a:srgbClr val="F95C05"/>
                </a:solidFill>
                <a:sym typeface="Symbol"/>
              </a:rPr>
              <a:t></a:t>
            </a:r>
            <a:r>
              <a:rPr lang="es-CO" sz="4000" b="1" dirty="0" smtClean="0">
                <a:solidFill>
                  <a:srgbClr val="F95C05"/>
                </a:solidFill>
                <a:sym typeface="Symbol"/>
              </a:rPr>
              <a:t>B</a:t>
            </a:r>
            <a:r>
              <a:rPr lang="es-CO" sz="4000" b="1" dirty="0" smtClean="0">
                <a:solidFill>
                  <a:srgbClr val="F95C05"/>
                </a:solidFill>
                <a:sym typeface="Symbol"/>
              </a:rPr>
              <a:t>)]</a:t>
            </a:r>
            <a:r>
              <a:rPr lang="es-CO" sz="4000" b="1" dirty="0" smtClean="0">
                <a:solidFill>
                  <a:srgbClr val="F95C05"/>
                </a:solidFill>
              </a:rPr>
              <a:t>      </a:t>
            </a:r>
            <a:endParaRPr lang="es-CO" sz="4000" dirty="0">
              <a:solidFill>
                <a:srgbClr val="F95C05"/>
              </a:solidFill>
              <a:cs typeface="Microsoft Sans Serif" panose="020B0604020202020204" pitchFamily="34" charset="0"/>
            </a:endParaRPr>
          </a:p>
        </p:txBody>
      </p:sp>
      <p:sp>
        <p:nvSpPr>
          <p:cNvPr id="1026" name="Rectangle 2"/>
          <p:cNvSpPr>
            <a:spLocks noChangeArrowheads="1"/>
          </p:cNvSpPr>
          <p:nvPr/>
        </p:nvSpPr>
        <p:spPr bwMode="auto">
          <a:xfrm>
            <a:off x="0" y="0"/>
            <a:ext cx="12192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es-CO"/>
          </a:p>
        </p:txBody>
      </p:sp>
      <p:sp>
        <p:nvSpPr>
          <p:cNvPr id="9" name="CuadroTexto 3"/>
          <p:cNvSpPr txBox="1"/>
          <p:nvPr/>
        </p:nvSpPr>
        <p:spPr>
          <a:xfrm>
            <a:off x="3760533" y="3662185"/>
            <a:ext cx="243657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CO" sz="4000" b="1" dirty="0" smtClean="0">
                <a:solidFill>
                  <a:srgbClr val="F95C05"/>
                </a:solidFill>
              </a:rPr>
              <a:t>A</a:t>
            </a:r>
            <a:r>
              <a:rPr lang="es-CO" sz="4000" b="1" dirty="0" smtClean="0">
                <a:solidFill>
                  <a:srgbClr val="F95C05"/>
                </a:solidFill>
                <a:sym typeface="Symbol"/>
              </a:rPr>
              <a:t>BC</a:t>
            </a:r>
            <a:r>
              <a:rPr lang="es-CO" sz="4000" b="1" dirty="0" smtClean="0">
                <a:solidFill>
                  <a:srgbClr val="F95C05"/>
                </a:solidFill>
              </a:rPr>
              <a:t>      </a:t>
            </a:r>
            <a:endParaRPr lang="es-CO" sz="4000" dirty="0">
              <a:solidFill>
                <a:srgbClr val="F95C05"/>
              </a:solidFill>
              <a:cs typeface="Microsoft Sans Serif" panose="020B0604020202020204" pitchFamily="34" charset="0"/>
            </a:endParaRPr>
          </a:p>
        </p:txBody>
      </p:sp>
      <p:cxnSp>
        <p:nvCxnSpPr>
          <p:cNvPr id="10" name="9 Conector recto"/>
          <p:cNvCxnSpPr/>
          <p:nvPr/>
        </p:nvCxnSpPr>
        <p:spPr>
          <a:xfrm>
            <a:off x="4170608" y="3797121"/>
            <a:ext cx="1661375" cy="0"/>
          </a:xfrm>
          <a:prstGeom prst="line">
            <a:avLst/>
          </a:prstGeom>
          <a:ln w="28575">
            <a:solidFill>
              <a:srgbClr val="F95C0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CuadroTexto 3"/>
          <p:cNvSpPr txBox="1"/>
          <p:nvPr/>
        </p:nvSpPr>
        <p:spPr>
          <a:xfrm>
            <a:off x="7394521" y="2067352"/>
            <a:ext cx="243657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CO" sz="4000" b="1" dirty="0" smtClean="0">
                <a:solidFill>
                  <a:srgbClr val="F95C05"/>
                </a:solidFill>
              </a:rPr>
              <a:t>C</a:t>
            </a:r>
            <a:r>
              <a:rPr lang="es-CO" sz="4000" b="1" dirty="0" smtClean="0">
                <a:solidFill>
                  <a:srgbClr val="F95C05"/>
                </a:solidFill>
              </a:rPr>
              <a:t>      </a:t>
            </a:r>
            <a:endParaRPr lang="es-CO" sz="4000" dirty="0">
              <a:solidFill>
                <a:srgbClr val="F95C05"/>
              </a:solidFill>
              <a:cs typeface="Microsoft Sans Serif" panose="020B0604020202020204" pitchFamily="34" charset="0"/>
            </a:endParaRPr>
          </a:p>
        </p:txBody>
      </p:sp>
      <p:cxnSp>
        <p:nvCxnSpPr>
          <p:cNvPr id="12" name="11 Conector recto"/>
          <p:cNvCxnSpPr/>
          <p:nvPr/>
        </p:nvCxnSpPr>
        <p:spPr>
          <a:xfrm flipV="1">
            <a:off x="8409902" y="2189408"/>
            <a:ext cx="373490" cy="2"/>
          </a:xfrm>
          <a:prstGeom prst="line">
            <a:avLst/>
          </a:prstGeom>
          <a:ln w="28575">
            <a:solidFill>
              <a:srgbClr val="F95C0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CuadroTexto 3"/>
          <p:cNvSpPr txBox="1"/>
          <p:nvPr/>
        </p:nvSpPr>
        <p:spPr>
          <a:xfrm>
            <a:off x="7235683" y="3763070"/>
            <a:ext cx="2436578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s-CO" sz="4000" b="1" dirty="0" smtClean="0">
                <a:solidFill>
                  <a:srgbClr val="F95C05"/>
                </a:solidFill>
              </a:rPr>
              <a:t>A</a:t>
            </a:r>
            <a:r>
              <a:rPr lang="es-CO" sz="4000" b="1" dirty="0" smtClean="0">
                <a:solidFill>
                  <a:srgbClr val="F95C05"/>
                </a:solidFill>
                <a:sym typeface="Symbol"/>
              </a:rPr>
              <a:t>B</a:t>
            </a:r>
            <a:r>
              <a:rPr lang="es-CO" sz="4000" b="1" dirty="0" smtClean="0">
                <a:solidFill>
                  <a:srgbClr val="F95C05"/>
                </a:solidFill>
              </a:rPr>
              <a:t>     </a:t>
            </a:r>
            <a:endParaRPr lang="es-CO" sz="4000" dirty="0">
              <a:solidFill>
                <a:srgbClr val="F95C05"/>
              </a:solidFill>
              <a:cs typeface="Microsoft Sans Serif" panose="020B0604020202020204" pitchFamily="34" charset="0"/>
            </a:endParaRPr>
          </a:p>
        </p:txBody>
      </p:sp>
      <p:cxnSp>
        <p:nvCxnSpPr>
          <p:cNvPr id="18" name="17 Conector recto"/>
          <p:cNvCxnSpPr/>
          <p:nvPr/>
        </p:nvCxnSpPr>
        <p:spPr>
          <a:xfrm>
            <a:off x="7929093" y="3898006"/>
            <a:ext cx="1189149" cy="4293"/>
          </a:xfrm>
          <a:prstGeom prst="line">
            <a:avLst/>
          </a:prstGeom>
          <a:ln w="28575">
            <a:solidFill>
              <a:srgbClr val="F95C05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2939292063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387</TotalTime>
  <Words>22</Words>
  <Application>Microsoft Office PowerPoint</Application>
  <PresentationFormat>Personalizado</PresentationFormat>
  <Paragraphs>4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Diapositiva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Juan Guillermo Rivera</dc:creator>
  <cp:lastModifiedBy>ortiz</cp:lastModifiedBy>
  <cp:revision>16</cp:revision>
  <dcterms:created xsi:type="dcterms:W3CDTF">2013-11-14T22:36:33Z</dcterms:created>
  <dcterms:modified xsi:type="dcterms:W3CDTF">2013-11-17T20:29:12Z</dcterms:modified>
</cp:coreProperties>
</file>

<file path=docProps/thumbnail.jpeg>
</file>